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218.xml"/>
  <Override ContentType="application/vnd.openxmlformats-officedocument.presentationml.slideLayout+xml" PartName="/ppt/slideLayouts/slideLayout307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29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315.xml"/>
  <Override ContentType="application/vnd.openxmlformats-officedocument.presentationml.slideLayout+xml" PartName="/ppt/slideLayouts/slideLayout137.xml"/>
  <Override ContentType="application/vnd.openxmlformats-officedocument.presentationml.slideLayout+xml" PartName="/ppt/slideLayouts/slideLayout323.xml"/>
  <Override ContentType="application/vnd.openxmlformats-officedocument.presentationml.slideLayout+xml" PartName="/ppt/slideLayouts/slideLayout366.xml"/>
  <Override ContentType="application/vnd.openxmlformats-officedocument.presentationml.slideLayout+xml" PartName="/ppt/slideLayouts/slideLayout226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358.xml"/>
  <Override ContentType="application/vnd.openxmlformats-officedocument.presentationml.slideLayout+xml" PartName="/ppt/slideLayouts/slideLayout269.xml"/>
  <Override ContentType="application/vnd.openxmlformats-officedocument.presentationml.slideLayout+xml" PartName="/ppt/slideLayouts/slideLayout285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153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250.xml"/>
  <Override ContentType="application/vnd.openxmlformats-officedocument.presentationml.slideLayout+xml" PartName="/ppt/slideLayouts/slideLayout145.xml"/>
  <Override ContentType="application/vnd.openxmlformats-officedocument.presentationml.slideLayout+xml" PartName="/ppt/slideLayouts/slideLayout277.xml"/>
  <Override ContentType="application/vnd.openxmlformats-officedocument.presentationml.slideLayout+xml" PartName="/ppt/slideLayouts/slideLayout196.xml"/>
  <Override ContentType="application/vnd.openxmlformats-officedocument.presentationml.slideLayout+xml" PartName="/ppt/slideLayouts/slideLayout234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331.xml"/>
  <Override ContentType="application/vnd.openxmlformats-officedocument.presentationml.slideLayout+xml" PartName="/ppt/slideLayouts/slideLayout188.xml"/>
  <Override ContentType="application/vnd.openxmlformats-officedocument.presentationml.slideLayout+xml" PartName="/ppt/slideLayouts/slideLayout242.xml"/>
  <Override ContentType="application/vnd.openxmlformats-officedocument.presentationml.slideLayout+xml" PartName="/ppt/slideLayouts/slideLayout165.xml"/>
  <Override ContentType="application/vnd.openxmlformats-officedocument.presentationml.slideLayout+xml" PartName="/ppt/slideLayouts/slideLayout343.xml"/>
  <Override ContentType="application/vnd.openxmlformats-officedocument.presentationml.slideLayout+xml" PartName="/ppt/slideLayouts/slideLayout262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89.xml"/>
  <Override ContentType="application/vnd.openxmlformats-officedocument.presentationml.slideLayout+xml" PartName="/ppt/slideLayouts/slideLayout300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293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33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3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8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311.xml"/>
  <Override ContentType="application/vnd.openxmlformats-officedocument.presentationml.slideLayout+xml" PartName="/ppt/slideLayouts/slideLayout257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14.xml"/>
  <Override ContentType="application/vnd.openxmlformats-officedocument.presentationml.slideLayout+xml" PartName="/ppt/slideLayouts/slideLayout370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50.xml"/>
  <Override ContentType="application/vnd.openxmlformats-officedocument.presentationml.slideLayout+xml" PartName="/ppt/slideLayouts/slideLayout193.xml"/>
  <Override ContentType="application/vnd.openxmlformats-officedocument.presentationml.slideLayout+xml" PartName="/ppt/slideLayouts/slideLayout185.xml"/>
  <Override ContentType="application/vnd.openxmlformats-officedocument.presentationml.slideLayout+xml" PartName="/ppt/slideLayouts/slideLayout133.xml"/>
  <Override ContentType="application/vnd.openxmlformats-officedocument.presentationml.slideLayout+xml" PartName="/ppt/slideLayouts/slideLayout362.xml"/>
  <Override ContentType="application/vnd.openxmlformats-officedocument.presentationml.slideLayout+xml" PartName="/ppt/slideLayouts/slideLayout176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149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238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28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351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57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347.xml"/>
  <Override ContentType="application/vnd.openxmlformats-officedocument.presentationml.slideLayout+xml" PartName="/ppt/slideLayouts/slideLayout304.xml"/>
  <Override ContentType="application/vnd.openxmlformats-officedocument.presentationml.slideLayout+xml" PartName="/ppt/slideLayouts/slideLayout161.xml"/>
  <Override ContentType="application/vnd.openxmlformats-officedocument.presentationml.slideLayout+xml" PartName="/ppt/slideLayouts/slideLayout334.xml"/>
  <Override ContentType="application/vnd.openxmlformats-officedocument.presentationml.slideLayout+xml" PartName="/ppt/slideLayouts/slideLayout172.xml"/>
  <Override ContentType="application/vnd.openxmlformats-officedocument.presentationml.slideLayout+xml" PartName="/ppt/slideLayouts/slideLayout266.xml"/>
  <Override ContentType="application/vnd.openxmlformats-officedocument.presentationml.slideLayout+xml" PartName="/ppt/slideLayouts/slideLayout206.xml"/>
  <Override ContentType="application/vnd.openxmlformats-officedocument.presentationml.slideLayout+xml" PartName="/ppt/slideLayouts/slideLayout223.xml"/>
  <Override ContentType="application/vnd.openxmlformats-officedocument.presentationml.slideLayout+xml" PartName="/ppt/slideLayouts/slideLayout142.xml"/>
  <Override ContentType="application/vnd.openxmlformats-officedocument.presentationml.slideLayout+xml" PartName="/ppt/slideLayouts/slideLayout249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68.xml"/>
  <Override ContentType="application/vnd.openxmlformats-officedocument.presentationml.slideLayout+xml" PartName="/ppt/slideLayouts/slideLayout210.xml"/>
  <Override ContentType="application/vnd.openxmlformats-officedocument.presentationml.slideLayout+xml" PartName="/ppt/slideLayouts/slideLayout270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253.xml"/>
  <Override ContentType="application/vnd.openxmlformats-officedocument.presentationml.slideLayout+xml" PartName="/ppt/slideLayouts/slideLayout296.xml"/>
  <Override ContentType="application/vnd.openxmlformats-officedocument.presentationml.slideLayout+xml" PartName="/ppt/slideLayouts/slideLayout189.xml"/>
  <Override ContentType="application/vnd.openxmlformats-officedocument.presentationml.slideLayout+xml" PartName="/ppt/slideLayouts/slideLayout278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146.xml"/>
  <Override ContentType="application/vnd.openxmlformats-officedocument.presentationml.slideLayout+xml" PartName="/ppt/slideLayouts/slideLayout367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235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21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17.xml"/>
  <Override ContentType="application/vnd.openxmlformats-officedocument.presentationml.slideLayout+xml" PartName="/ppt/slideLayouts/slideLayout308.xml"/>
  <Override ContentType="application/vnd.openxmlformats-officedocument.presentationml.slideLayout+xml" PartName="/ppt/slideLayouts/slideLayout314.xml"/>
  <Override ContentType="application/vnd.openxmlformats-officedocument.presentationml.slideLayout+xml" PartName="/ppt/slideLayouts/slideLayout128.xml"/>
  <Override ContentType="application/vnd.openxmlformats-officedocument.presentationml.slideLayout+xml" PartName="/ppt/slideLayouts/slideLayout357.xml"/>
  <Override ContentType="application/vnd.openxmlformats-officedocument.presentationml.slideLayout+xml" PartName="/ppt/slideLayouts/slideLayout22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80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6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51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68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294.xml"/>
  <Override ContentType="application/vnd.openxmlformats-officedocument.presentationml.slideLayout+xml" PartName="/ppt/slideLayouts/slideLayout152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339.xml"/>
  <Override ContentType="application/vnd.openxmlformats-officedocument.presentationml.slideLayout+xml" PartName="/ppt/slideLayouts/slideLayout318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195.xml"/>
  <Override ContentType="application/vnd.openxmlformats-officedocument.presentationml.slideLayout+xml" PartName="/ppt/slideLayouts/slideLayout288.xml"/>
  <Override ContentType="application/vnd.openxmlformats-officedocument.presentationml.slideLayout+xml" PartName="/ppt/slideLayouts/slideLayout245.xml"/>
  <Override ContentType="application/vnd.openxmlformats-officedocument.presentationml.slideLayout+xml" PartName="/ppt/slideLayouts/slideLayout330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202.xml"/>
  <Override ContentType="application/vnd.openxmlformats-officedocument.presentationml.slideLayout+xml" PartName="/ppt/slideLayouts/slideLayout177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34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231.xml"/>
  <Override ContentType="application/vnd.openxmlformats-officedocument.presentationml.slideLayout+xml" PartName="/ppt/slideLayouts/slideLayout274.xml"/>
  <Override ContentType="application/vnd.openxmlformats-officedocument.presentationml.slideLayout+xml" PartName="/ppt/slideLayouts/slideLayout342.xml"/>
  <Override ContentType="application/vnd.openxmlformats-officedocument.presentationml.slideLayout+xml" PartName="/ppt/slideLayouts/slideLayout324.xml"/>
  <Override ContentType="application/vnd.openxmlformats-officedocument.presentationml.slideLayout+xml" PartName="/ppt/slideLayouts/slideLayout273.xml"/>
  <Override ContentType="application/vnd.openxmlformats-officedocument.presentationml.slideLayout+xml" PartName="/ppt/slideLayouts/slideLayout184.xml"/>
  <Override ContentType="application/vnd.openxmlformats-officedocument.presentationml.slideLayout+xml" PartName="/ppt/slideLayouts/slideLayout230.xml"/>
  <Override ContentType="application/vnd.openxmlformats-officedocument.presentationml.slideLayout+xml" PartName="/ppt/slideLayouts/slideLayout141.xml"/>
  <Override ContentType="application/vnd.openxmlformats-officedocument.presentationml.slideLayout+xml" PartName="/ppt/slideLayouts/slideLayout329.xml"/>
  <Override ContentType="application/vnd.openxmlformats-officedocument.presentationml.slideLayout+xml" PartName="/ppt/slideLayouts/slideLayout23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7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299.xml"/>
  <Override ContentType="application/vnd.openxmlformats-officedocument.presentationml.slideLayout+xml" PartName="/ppt/slideLayouts/slideLayout256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21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220.xml"/>
  <Override ContentType="application/vnd.openxmlformats-officedocument.presentationml.slideLayout+xml" PartName="/ppt/slideLayouts/slideLayout263.xml"/>
  <Override ContentType="application/vnd.openxmlformats-officedocument.presentationml.slideLayout+xml" PartName="/ppt/slideLayouts/slideLayout352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35.xml"/>
  <Override ContentType="application/vnd.openxmlformats-officedocument.presentationml.slideLayout+xml" PartName="/ppt/slideLayouts/slideLayout203.xml"/>
  <Override ContentType="application/vnd.openxmlformats-officedocument.presentationml.slideLayout+xml" PartName="/ppt/slideLayouts/slideLayout246.xml"/>
  <Override ContentType="application/vnd.openxmlformats-officedocument.presentationml.slideLayout+xml" PartName="/ppt/slideLayouts/slideLayout290.xml"/>
  <Override ContentType="application/vnd.openxmlformats-officedocument.presentationml.slideLayout+xml" PartName="/ppt/slideLayouts/slideLayout229.xml"/>
  <Override ContentType="application/vnd.openxmlformats-officedocument.presentationml.slideLayout+xml" PartName="/ppt/slideLayouts/slideLayout190.xml"/>
  <Override ContentType="application/vnd.openxmlformats-officedocument.presentationml.slideLayout+xml" PartName="/ppt/slideLayouts/slideLayout224.xml"/>
  <Override ContentType="application/vnd.openxmlformats-officedocument.presentationml.slideLayout+xml" PartName="/ppt/slideLayouts/slideLayout267.xml"/>
  <Override ContentType="application/vnd.openxmlformats-officedocument.presentationml.slideLayout+xml" PartName="/ppt/slideLayouts/slideLayout284.xml"/>
  <Override ContentType="application/vnd.openxmlformats-officedocument.presentationml.slideLayout+xml" PartName="/ppt/slideLayouts/slideLayout207.xml"/>
  <Override ContentType="application/vnd.openxmlformats-officedocument.presentationml.slideLayout+xml" PartName="/ppt/slideLayouts/slideLayout13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241.xml"/>
  <Override ContentType="application/vnd.openxmlformats-officedocument.presentationml.slideLayout+xml" PartName="/ppt/slideLayouts/slideLayout363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139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303.xml"/>
  <Override ContentType="application/vnd.openxmlformats-officedocument.presentationml.slideLayout+xml" PartName="/ppt/slideLayouts/slideLayout156.xml"/>
  <Override ContentType="application/vnd.openxmlformats-officedocument.presentationml.slideLayout+xml" PartName="/ppt/slideLayouts/slideLayout199.xml"/>
  <Override ContentType="application/vnd.openxmlformats-officedocument.presentationml.slideLayout+xml" PartName="/ppt/slideLayouts/slideLayout173.xml"/>
  <Override ContentType="application/vnd.openxmlformats-officedocument.presentationml.slideLayout+xml" PartName="/ppt/slideLayouts/slideLayout346.xml"/>
  <Override ContentType="application/vnd.openxmlformats-officedocument.presentationml.slideLayout+xml" PartName="/ppt/slideLayouts/slideLayout320.xml"/>
  <Override ContentType="application/vnd.openxmlformats-officedocument.presentationml.slideLayout+xml" PartName="/ppt/slideLayouts/slideLayout171.xml"/>
  <Override ContentType="application/vnd.openxmlformats-officedocument.presentationml.slideLayout+xml" PartName="/ppt/slideLayouts/slideLayout260.xml"/>
  <Override ContentType="application/vnd.openxmlformats-officedocument.presentationml.slideLayout+xml" PartName="/ppt/slideLayouts/slideLayout198.xml"/>
  <Override ContentType="application/vnd.openxmlformats-officedocument.presentationml.slideLayout+xml" PartName="/ppt/slideLayouts/slideLayout252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163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95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305.xml"/>
  <Override ContentType="application/vnd.openxmlformats-officedocument.presentationml.slideLayout+xml" PartName="/ppt/slideLayouts/slideLayout348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216.xml"/>
  <Override ContentType="application/vnd.openxmlformats-officedocument.presentationml.slideLayout+xml" PartName="/ppt/slideLayouts/slideLayout309.xml"/>
  <Override ContentType="application/vnd.openxmlformats-officedocument.presentationml.slideLayout+xml" PartName="/ppt/slideLayouts/slideLayout356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59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232.xml"/>
  <Override ContentType="application/vnd.openxmlformats-officedocument.presentationml.slideLayout+xml" PartName="/ppt/slideLayouts/slideLayout313.xml"/>
  <Override ContentType="application/vnd.openxmlformats-officedocument.presentationml.slideLayout+xml" PartName="/ppt/slideLayouts/slideLayout275.xml"/>
  <Override ContentType="application/vnd.openxmlformats-officedocument.presentationml.slideLayout+xml" PartName="/ppt/slideLayouts/slideLayout208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78.xml"/>
  <Override ContentType="application/vnd.openxmlformats-officedocument.presentationml.slideLayout+xml" PartName="/ppt/slideLayouts/slideLayout228.xml"/>
  <Override ContentType="application/vnd.openxmlformats-officedocument.presentationml.slideLayout+xml" PartName="/ppt/slideLayouts/slideLayout135.xml"/>
  <Override ContentType="application/vnd.openxmlformats-officedocument.presentationml.slideLayout+xml" PartName="/ppt/slideLayouts/slideLayout280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47.xml"/>
  <Override ContentType="application/vnd.openxmlformats-officedocument.presentationml.slideLayout+xml" PartName="/ppt/slideLayouts/slideLayout291.xml"/>
  <Override ContentType="application/vnd.openxmlformats-officedocument.presentationml.slideLayout+xml" PartName="/ppt/slideLayouts/slideLayout325.xml"/>
  <Override ContentType="application/vnd.openxmlformats-officedocument.presentationml.slideLayout+xml" PartName="/ppt/slideLayouts/slideLayout194.xml"/>
  <Override ContentType="application/vnd.openxmlformats-officedocument.presentationml.slideLayout+xml" PartName="/ppt/slideLayouts/slideLayout287.xml"/>
  <Override ContentType="application/vnd.openxmlformats-officedocument.presentationml.slideLayout+xml" PartName="/ppt/slideLayouts/slideLayout341.xml"/>
  <Override ContentType="application/vnd.openxmlformats-officedocument.presentationml.slideLayout+xml" PartName="/ppt/slideLayouts/slideLayout368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372.xml"/>
  <Override ContentType="application/vnd.openxmlformats-officedocument.presentationml.slideLayout+xml" PartName="/ppt/slideLayouts/slideLayout151.xml"/>
  <Override ContentType="application/vnd.openxmlformats-officedocument.presentationml.slideLayout+xml" PartName="/ppt/slideLayouts/slideLayout244.xml"/>
  <Override ContentType="application/vnd.openxmlformats-officedocument.presentationml.slideLayout+xml" PartName="/ppt/slideLayouts/slideLayout201.xml"/>
  <Override ContentType="application/vnd.openxmlformats-officedocument.presentationml.slideLayout+xml" PartName="/ppt/slideLayouts/slideLayout302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59.xml"/>
  <Override ContentType="application/vnd.openxmlformats-officedocument.presentationml.slideLayout+xml" PartName="/ppt/slideLayouts/slideLayout345.xml"/>
  <Override ContentType="application/vnd.openxmlformats-officedocument.presentationml.slideLayout+xml" PartName="/ppt/slideLayouts/slideLayout328.xml"/>
  <Override ContentType="application/vnd.openxmlformats-officedocument.presentationml.slideLayout+xml" PartName="/ppt/slideLayouts/slideLayout353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221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310.xml"/>
  <Override ContentType="application/vnd.openxmlformats-officedocument.presentationml.slideLayout+xml" PartName="/ppt/slideLayouts/slideLayout204.xml"/>
  <Override ContentType="application/vnd.openxmlformats-officedocument.presentationml.slideLayout+xml" PartName="/ppt/slideLayouts/slideLayout336.xml"/>
  <Override ContentType="application/vnd.openxmlformats-officedocument.presentationml.slideLayout+xml" PartName="/ppt/slideLayouts/slideLayout212.xml"/>
  <Override ContentType="application/vnd.openxmlformats-officedocument.presentationml.slideLayout+xml" PartName="/ppt/slideLayouts/slideLayout183.xml"/>
  <Override ContentType="application/vnd.openxmlformats-officedocument.presentationml.slideLayout+xml" PartName="/ppt/slideLayouts/slideLayout298.xml"/>
  <Override ContentType="application/vnd.openxmlformats-officedocument.presentationml.slideLayout+xml" PartName="/ppt/slideLayouts/slideLayout166.xml"/>
  <Override ContentType="application/vnd.openxmlformats-officedocument.presentationml.slideLayout+xml" PartName="/ppt/slideLayouts/slideLayout247.xml"/>
  <Override ContentType="application/vnd.openxmlformats-officedocument.presentationml.slideLayout+xml" PartName="/ppt/slideLayouts/slideLayout272.xml"/>
  <Override ContentType="application/vnd.openxmlformats-officedocument.presentationml.slideLayout+xml" PartName="/ppt/slideLayouts/slideLayout140.xml"/>
  <Override ContentType="application/vnd.openxmlformats-officedocument.presentationml.slideLayout+xml" PartName="/ppt/slideLayouts/slideLayout26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255.xml"/>
  <Override ContentType="application/vnd.openxmlformats-officedocument.presentationml.slideLayout+xml" PartName="/ppt/slideLayouts/slideLayout127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364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74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144.xml"/>
  <Override ContentType="application/vnd.openxmlformats-officedocument.presentationml.slideLayout+xml" PartName="/ppt/slideLayouts/slideLayout317.xml"/>
  <Override ContentType="application/vnd.openxmlformats-officedocument.presentationml.slideLayout+xml" PartName="/ppt/slideLayouts/slideLayout131.xml"/>
  <Override ContentType="application/vnd.openxmlformats-officedocument.presentationml.slideLayout+xml" PartName="/ppt/slideLayouts/slideLayout187.xml"/>
  <Override ContentType="application/vnd.openxmlformats-officedocument.presentationml.slideLayout+xml" PartName="/ppt/slideLayouts/slideLayout321.xml"/>
  <Override ContentType="application/vnd.openxmlformats-officedocument.presentationml.slideLayout+xml" PartName="/ppt/slideLayouts/slideLayout236.xml"/>
  <Override ContentType="application/vnd.openxmlformats-officedocument.presentationml.slideLayout+xml" PartName="/ppt/slideLayouts/slideLayout191.xml"/>
  <Override ContentType="application/vnd.openxmlformats-officedocument.presentationml.slideLayout+xml" PartName="/ppt/slideLayouts/slideLayout27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155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24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83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138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200.xml"/>
  <Override ContentType="application/vnd.openxmlformats-officedocument.presentationml.slideLayout+xml" PartName="/ppt/slideLayouts/slideLayout243.xml"/>
  <Override ContentType="application/vnd.openxmlformats-officedocument.presentationml.slideLayout+xml" PartName="/ppt/slideLayouts/slideLayout3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286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54.xml"/>
  <Override ContentType="application/vnd.openxmlformats-officedocument.presentationml.slideLayout+xml" PartName="/ppt/slideLayouts/slideLayout197.xml"/>
  <Override ContentType="application/vnd.openxmlformats-officedocument.presentationml.slideLayout+xml" PartName="/ppt/slideLayouts/slideLayout340.xml"/>
  <Override ContentType="application/vnd.openxmlformats-officedocument.presentationml.slideLayout+xml" PartName="/ppt/slideLayouts/slideLayout306.xml"/>
  <Override ContentType="application/vnd.openxmlformats-officedocument.presentationml.slideLayout+xml" PartName="/ppt/slideLayouts/slideLayout349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170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233.xml"/>
  <Override ContentType="application/vnd.openxmlformats-officedocument.presentationml.slideLayout+xml" PartName="/ppt/slideLayouts/slideLayout179.xml"/>
  <Override ContentType="application/vnd.openxmlformats-officedocument.presentationml.slideLayout+xml" PartName="/ppt/slideLayouts/slideLayout365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322.xml"/>
  <Override ContentType="application/vnd.openxmlformats-officedocument.presentationml.slideLayout+xml" PartName="/ppt/slideLayouts/slideLayout136.xml"/>
  <Override ContentType="application/vnd.openxmlformats-officedocument.presentationml.slideLayout+xml" PartName="/ppt/slideLayouts/slideLayout326.xml"/>
  <Override ContentType="application/vnd.openxmlformats-officedocument.presentationml.slideLayout+xml" PartName="/ppt/slideLayouts/slideLayout292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82.xml"/>
  <Override ContentType="application/vnd.openxmlformats-officedocument.presentationml.slideLayout+xml" PartName="/ppt/slideLayouts/slideLayout369.xml"/>
  <Override ContentType="application/vnd.openxmlformats-officedocument.presentationml.slideLayout+xml" PartName="/ppt/slideLayouts/slideLayout215.xml"/>
  <Override ContentType="application/vnd.openxmlformats-officedocument.presentationml.slideLayout+xml" PartName="/ppt/slideLayouts/slideLayout276.xml"/>
  <Override ContentType="application/vnd.openxmlformats-officedocument.presentationml.slideLayout+xml" PartName="/ppt/slideLayouts/slideLayout258.xml"/>
  <Override ContentType="application/vnd.openxmlformats-officedocument.presentationml.slideLayout+xml" PartName="/ppt/slideLayouts/slideLayout14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360.xml"/>
  <Override ContentType="application/vnd.openxmlformats-officedocument.presentationml.slideLayout+xml" PartName="/ppt/slideLayouts/slideLayout261.xml"/>
  <Override ContentType="application/vnd.openxmlformats-officedocument.presentationml.slideLayout+xml" PartName="/ppt/slideLayouts/slideLayout164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355.xml"/>
  <Override ContentType="application/vnd.openxmlformats-officedocument.presentationml.slideLayout+xml" PartName="/ppt/slideLayouts/slideLayout312.xml"/>
  <Override ContentType="application/vnd.openxmlformats-officedocument.presentationml.slideLayout+xml" PartName="/ppt/slideLayouts/slideLayout209.xml"/>
  <Override ContentType="application/vnd.openxmlformats-officedocument.presentationml.slideLayout+xml" PartName="/ppt/slideLayouts/slideLayout227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337.xml"/>
  <Override ContentType="application/vnd.openxmlformats-officedocument.presentationml.slideLayout+xml" PartName="/ppt/slideLayouts/slideLayout248.xml"/>
  <Override ContentType="application/vnd.openxmlformats-officedocument.presentationml.slideLayout+xml" PartName="/ppt/slideLayouts/slideLayout205.xml"/>
  <Override ContentType="application/vnd.openxmlformats-officedocument.presentationml.slideLayout+xml" PartName="/ppt/slideLayouts/slideLayout222.xml"/>
  <Override ContentType="application/vnd.openxmlformats-officedocument.presentationml.slideLayout+xml" PartName="/ppt/slideLayouts/slideLayout354.xml"/>
  <Override ContentType="application/vnd.openxmlformats-officedocument.presentationml.slideLayout+xml" PartName="/ppt/slideLayouts/slideLayout282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265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71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158.xml"/>
  <Override ContentType="application/vnd.openxmlformats-officedocument.presentationml.slideLayout+xml" PartName="/ppt/slideLayouts/slideLayout344.xml"/>
  <Override ContentType="application/vnd.openxmlformats-officedocument.presentationml.slideLayout+xml" PartName="/ppt/slideLayouts/slideLayout327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301.xml"/>
  <Override ContentType="application/vnd.openxmlformats-officedocument.presentationml.slideLayout+xml" PartName="/ppt/slideLayouts/slideLayout192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32.xml"/>
  <Override ContentType="application/vnd.openxmlformats-officedocument.presentationml.slideLayout+xml" PartName="/ppt/slideLayouts/slideLayout361.xml"/>
  <Override ContentType="application/vnd.openxmlformats-officedocument.presentationml.slideLayout+xml" PartName="/ppt/slideLayouts/slideLayout175.xml"/>
  <Override ContentType="application/vnd.openxmlformats-officedocument.presentationml.slideLayout+xml" PartName="/ppt/slideLayouts/slideLayout297.xml"/>
  <Override ContentType="application/vnd.openxmlformats-officedocument.presentationml.slideLayout+xml" PartName="/ppt/slideLayouts/slideLayout211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237.xml"/>
  <Override ContentType="application/vnd.openxmlformats-officedocument.presentationml.slideLayout+xml" PartName="/ppt/slideLayouts/slideLayout143.xml"/>
  <Override ContentType="application/vnd.openxmlformats-officedocument.presentationml.slideLayout+xml" PartName="/ppt/slideLayouts/slideLayout271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254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350.xml"/>
  <Override ContentType="application/vnd.openxmlformats-officedocument.presentationml.slideLayout+xml" PartName="/ppt/slideLayouts/slideLayout169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316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86.xml"/>
  <Override ContentType="application/vnd.openxmlformats-officedocument.presentationml.slideLayout+xml" PartName="/ppt/slideLayouts/slideLayout359.xml"/>
  <Override ContentType="application/vnd.openxmlformats-officedocument.presentationml.slideLayout+xml" PartName="/ppt/slideLayouts/slideLayout160.xml"/>
  <Override ContentType="application/vnd.openxmlformats-officedocument.presentationml.slideLayout+xml" PartName="/ppt/slideLayouts/slideLayout33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3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5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12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14.xml"/>
  <Override ContentType="application/vnd.openxmlformats-officedocument.theme+xml" PartName="/ppt/theme/theme6.xml"/>
  <Override ContentType="application/vnd.openxmlformats-officedocument.theme+xml" PartName="/ppt/theme/theme3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9.xml"/>
  <Override ContentType="application/vnd.openxmlformats-officedocument.theme+xml" PartName="/ppt/theme/theme13.xml"/>
  <Override ContentType="application/vnd.openxmlformats-officedocument.theme+xml" PartName="/ppt/theme/theme7.xml"/>
  <Override ContentType="application/vnd.openxmlformats-officedocument.theme+xml" PartName="/ppt/theme/theme2.xml"/>
  <Override ContentType="application/vnd.openxmlformats-officedocument.theme+xml" PartName="/ppt/theme/theme4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4020" r:id="rId4"/>
    <p:sldMasterId id="2147484021" r:id="rId5"/>
    <p:sldMasterId id="2147484022" r:id="rId6"/>
    <p:sldMasterId id="2147484023" r:id="rId7"/>
    <p:sldMasterId id="2147484024" r:id="rId8"/>
    <p:sldMasterId id="2147484025" r:id="rId9"/>
    <p:sldMasterId id="2147484026" r:id="rId10"/>
    <p:sldMasterId id="2147484027" r:id="rId11"/>
    <p:sldMasterId id="2147484028" r:id="rId12"/>
    <p:sldMasterId id="2147484029" r:id="rId13"/>
    <p:sldMasterId id="2147484030" r:id="rId14"/>
    <p:sldMasterId id="2147484031" r:id="rId15"/>
    <p:sldMasterId id="2147484032" r:id="rId16"/>
  </p:sldMasterIdLst>
  <p:notesMasterIdLst>
    <p:notesMasterId r:id="rId17"/>
  </p:notesMasterIdLst>
  <p:sldIdLst>
    <p:sldId id="256" r:id="rId18"/>
    <p:sldId id="257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66" r:id="rId28"/>
    <p:sldId id="267" r:id="rId29"/>
    <p:sldId id="268" r:id="rId30"/>
    <p:sldId id="269" r:id="rId31"/>
    <p:sldId id="270" r:id="rId32"/>
    <p:sldId id="271" r:id="rId33"/>
    <p:sldId id="272" r:id="rId34"/>
    <p:sldId id="273" r:id="rId35"/>
  </p:sldIdLst>
  <p:sldSz cy="5143500" cx="9144000"/>
  <p:notesSz cx="6858000" cy="9144000"/>
  <p:embeddedFontLst>
    <p:embeddedFont>
      <p:font typeface="IBM Plex Sans"/>
      <p:regular r:id="rId36"/>
      <p:bold r:id="rId37"/>
      <p:italic r:id="rId38"/>
      <p:boldItalic r:id="rId39"/>
    </p:embeddedFont>
    <p:embeddedFont>
      <p:font typeface="Assistant"/>
      <p:regular r:id="rId40"/>
      <p:bold r:id="rId41"/>
    </p:embeddedFont>
    <p:embeddedFont>
      <p:font typeface="Coda"/>
      <p:regular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ssistant-regular.fntdata"/><Relationship Id="rId20" Type="http://schemas.openxmlformats.org/officeDocument/2006/relationships/slide" Target="slides/slide3.xml"/><Relationship Id="rId42" Type="http://schemas.openxmlformats.org/officeDocument/2006/relationships/font" Target="fonts/Coda-regular.fntdata"/><Relationship Id="rId41" Type="http://schemas.openxmlformats.org/officeDocument/2006/relationships/font" Target="fonts/Assistant-bold.fntdata"/><Relationship Id="rId22" Type="http://schemas.openxmlformats.org/officeDocument/2006/relationships/slide" Target="slides/slide5.xml"/><Relationship Id="rId21" Type="http://schemas.openxmlformats.org/officeDocument/2006/relationships/slide" Target="slides/slide4.xml"/><Relationship Id="rId24" Type="http://schemas.openxmlformats.org/officeDocument/2006/relationships/slide" Target="slides/slide7.xml"/><Relationship Id="rId23" Type="http://schemas.openxmlformats.org/officeDocument/2006/relationships/slide" Target="slides/slide6.xml"/><Relationship Id="rId1" Type="http://schemas.openxmlformats.org/officeDocument/2006/relationships/theme" Target="theme/theme7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26" Type="http://schemas.openxmlformats.org/officeDocument/2006/relationships/slide" Target="slides/slide9.xml"/><Relationship Id="rId25" Type="http://schemas.openxmlformats.org/officeDocument/2006/relationships/slide" Target="slides/slide8.xml"/><Relationship Id="rId28" Type="http://schemas.openxmlformats.org/officeDocument/2006/relationships/slide" Target="slides/slide11.xml"/><Relationship Id="rId27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12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slide" Target="slides/slide14.xml"/><Relationship Id="rId30" Type="http://schemas.openxmlformats.org/officeDocument/2006/relationships/slide" Target="slides/slide13.xml"/><Relationship Id="rId11" Type="http://schemas.openxmlformats.org/officeDocument/2006/relationships/slideMaster" Target="slideMasters/slideMaster8.xml"/><Relationship Id="rId33" Type="http://schemas.openxmlformats.org/officeDocument/2006/relationships/slide" Target="slides/slide16.xml"/><Relationship Id="rId10" Type="http://schemas.openxmlformats.org/officeDocument/2006/relationships/slideMaster" Target="slideMasters/slideMaster7.xml"/><Relationship Id="rId32" Type="http://schemas.openxmlformats.org/officeDocument/2006/relationships/slide" Target="slides/slide15.xml"/><Relationship Id="rId13" Type="http://schemas.openxmlformats.org/officeDocument/2006/relationships/slideMaster" Target="slideMasters/slideMaster10.xml"/><Relationship Id="rId35" Type="http://schemas.openxmlformats.org/officeDocument/2006/relationships/slide" Target="slides/slide18.xml"/><Relationship Id="rId12" Type="http://schemas.openxmlformats.org/officeDocument/2006/relationships/slideMaster" Target="slideMasters/slideMaster9.xml"/><Relationship Id="rId34" Type="http://schemas.openxmlformats.org/officeDocument/2006/relationships/slide" Target="slides/slide17.xml"/><Relationship Id="rId15" Type="http://schemas.openxmlformats.org/officeDocument/2006/relationships/slideMaster" Target="slideMasters/slideMaster12.xml"/><Relationship Id="rId37" Type="http://schemas.openxmlformats.org/officeDocument/2006/relationships/font" Target="fonts/IBMPlexSans-bold.fntdata"/><Relationship Id="rId14" Type="http://schemas.openxmlformats.org/officeDocument/2006/relationships/slideMaster" Target="slideMasters/slideMaster11.xml"/><Relationship Id="rId36" Type="http://schemas.openxmlformats.org/officeDocument/2006/relationships/font" Target="fonts/IBMPlexSans-regular.fntdata"/><Relationship Id="rId17" Type="http://schemas.openxmlformats.org/officeDocument/2006/relationships/notesMaster" Target="notesMasters/notesMaster1.xml"/><Relationship Id="rId39" Type="http://schemas.openxmlformats.org/officeDocument/2006/relationships/font" Target="fonts/IBMPlexSans-boldItalic.fntdata"/><Relationship Id="rId16" Type="http://schemas.openxmlformats.org/officeDocument/2006/relationships/slideMaster" Target="slideMasters/slideMaster13.xml"/><Relationship Id="rId38" Type="http://schemas.openxmlformats.org/officeDocument/2006/relationships/font" Target="fonts/IBMPlexSans-italic.fntdata"/><Relationship Id="rId19" Type="http://schemas.openxmlformats.org/officeDocument/2006/relationships/slide" Target="slides/slide2.xml"/><Relationship Id="rId1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9" name="Shape 2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0" name="Google Shape;2500;g3af7795189c_2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1" name="Google Shape;2501;g3af7795189c_2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2" name="Shape 2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3" name="Google Shape;2603;g3af7795189c_2_6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4" name="Google Shape;2604;g3af7795189c_2_6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8" name="Shape 2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9" name="Google Shape;2609;g3af7795189c_2_6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0" name="Google Shape;2610;g3af7795189c_2_6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Presentation provides comprehensive visual proof of the final results.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Comprehensive results means a video or set of photos/screenshots that show the project's intended operation in enough use cases.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6" name="Shape 2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7" name="Google Shape;2617;g3af7795189c_2_6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8" name="Google Shape;2618;g3af7795189c_2_6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4" name="Shape 2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5" name="Google Shape;2625;g3af7795189c_2_66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6" name="Google Shape;2626;g3af7795189c_2_66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2" name="Shape 2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3" name="Google Shape;2633;g3af7795189c_2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4" name="Google Shape;2634;g3af7795189c_2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provides comprehensive visual proof of the final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results means a video or set of photos/screenshots that show the project's intended operation in enough use cases.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0" name="Shape 2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1" name="Google Shape;2641;g3afba598d1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2" name="Google Shape;2642;g3afba598d1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provides comprehensive visual proof of the final results.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Comprehensive results means a video or set of photos/screenshots that show the project's intended operation in enough use cases.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7" name="Shape 2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8" name="Google Shape;2648;g3af7795189c_2_26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9" name="Google Shape;2649;g3af7795189c_2_2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2" name="Shape 2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3" name="Google Shape;2653;g3af7795189c_2_74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4" name="Google Shape;2654;g3af7795189c_2_74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0" name="Shape 2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1" name="Google Shape;2671;g3af7795189c_2_7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2" name="Google Shape;2672;g3af7795189c_2_7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5" name="Shape 2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6" name="Google Shape;2506;g3af7795189c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7" name="Google Shape;2507;g3af7795189c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2" name="Shape 2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3" name="Google Shape;2523;g3af7795189c_2_9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4" name="Google Shape;2524;g3af7795189c_2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7" name="Shape 2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8" name="Google Shape;2528;g3af7795189c_2_1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9" name="Google Shape;2529;g3af7795189c_2_1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5" name="Shape 2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6" name="Google Shape;2536;g3af7795189c_2_17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7" name="Google Shape;2537;g3af7795189c_2_17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2" name="Shape 2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3" name="Google Shape;2543;g3af7795189c_2_2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4" name="Google Shape;2544;g3af7795189c_2_2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9" name="Shape 2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0" name="Google Shape;2550;g3af7795189c_2_34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1" name="Google Shape;2551;g3af7795189c_2_34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5" name="Shape 2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6" name="Google Shape;2556;g3af7795189c_2_43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7" name="Google Shape;2557;g3af7795189c_2_43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3" name="Shape 2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4" name="Google Shape;2574;g3af7795189c_2_5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5" name="Google Shape;2575;g3af7795189c_2_5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Presentation answers 2/2 critical questions about the timeline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What was initial roadmap for completing the project?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 what ways did your team deviate from the roadmap?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g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g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g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4.jpg"/></Relationships>
</file>

<file path=ppt/slideLayouts/_rels/slideLayout1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jpg"/></Relationships>
</file>

<file path=ppt/slideLayouts/_rels/slideLayout1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jpg"/></Relationships>
</file>

<file path=ppt/slideLayouts/_rels/slideLayout1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jpg"/></Relationships>
</file>

<file path=ppt/slideLayouts/_rels/slideLayout1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4.jpg"/></Relationships>
</file>

<file path=ppt/slideLayouts/_rels/slideLayout1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1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1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1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1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1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4.jpg"/></Relationships>
</file>

<file path=ppt/slideLayouts/_rels/slideLayout1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jpg"/></Relationships>
</file>

<file path=ppt/slideLayouts/_rels/slideLayout1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1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1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jpg"/></Relationships>
</file>

<file path=ppt/slideLayouts/_rels/slideLayout2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jpg"/></Relationships>
</file>

<file path=ppt/slideLayouts/_rels/slideLayout2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4.jpg"/></Relationships>
</file>

<file path=ppt/slideLayouts/_rels/slideLayout2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jpg"/></Relationships>
</file>

<file path=ppt/slideLayouts/_rels/slideLayout2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jp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jpg"/></Relationships>
</file>

<file path=ppt/slideLayouts/_rels/slideLayout2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jpg"/></Relationships>
</file>

<file path=ppt/slideLayouts/_rels/slideLayout2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4.jpg"/></Relationships>
</file>

<file path=ppt/slideLayouts/_rels/slideLayout2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.jpg"/></Relationships>
</file>

<file path=ppt/slideLayouts/_rels/slideLayout2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.jp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2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.jpg"/></Relationships>
</file>

<file path=ppt/slideLayouts/_rels/slideLayout2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2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.jpg"/></Relationships>
</file>

<file path=ppt/slideLayouts/_rels/slideLayout2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2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4.jpg"/></Relationships>
</file>

<file path=ppt/slideLayouts/_rels/slideLayout2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2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2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2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2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2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2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2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3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4.jpg"/></Relationships>
</file>

<file path=ppt/slideLayouts/_rels/slideLayout3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.jpg"/></Relationships>
</file>

<file path=ppt/slideLayouts/_rels/slideLayout3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3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.jpg"/></Relationships>
</file>

<file path=ppt/slideLayouts/_rels/slideLayout3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.jpg"/></Relationships>
</file>

<file path=ppt/slideLayouts/_rels/slideLayout3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.jp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4.jpg"/></Relationships>
</file>

<file path=ppt/slideLayouts/_rels/slideLayout3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3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3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3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3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3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3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3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4.jpg"/></Relationships>
</file>

<file path=ppt/slideLayouts/_rels/slideLayout3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jp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jpg"/><Relationship Id="rId3" Type="http://schemas.openxmlformats.org/officeDocument/2006/relationships/image" Target="../media/image1.png"/><Relationship Id="rId4" Type="http://schemas.openxmlformats.org/officeDocument/2006/relationships/hyperlink" Target="https://bit.ly/3A1uf1Q" TargetMode="External"/><Relationship Id="rId5" Type="http://schemas.openxmlformats.org/officeDocument/2006/relationships/hyperlink" Target="http://bit.ly/2TyoMsr" TargetMode="External"/><Relationship Id="rId6" Type="http://schemas.openxmlformats.org/officeDocument/2006/relationships/hyperlink" Target="http://bit.ly/2TtBDfr" TargetMode="Externa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jp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jpg"/><Relationship Id="rId3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3.jpg"/><Relationship Id="rId3" Type="http://schemas.openxmlformats.org/officeDocument/2006/relationships/image" Target="../media/image1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4.jp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104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2" name="Google Shape;662;p104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63" name="Google Shape;663;p104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64" name="Google Shape;664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5" name="Google Shape;665;p104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7" name="Google Shape;667;p105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106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670" name="Google Shape;670;p106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1" name="Google Shape;671;p1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6" name="Google Shape;676;p108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7" name="Google Shape;677;p108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78" name="Google Shape;678;p108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0" name="Google Shape;680;p109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109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4" name="Google Shape;684;p109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85" name="Google Shape;685;p109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" name="Google Shape;687;p110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688" name="Google Shape;688;p110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9" name="Google Shape;689;p1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0" name="Google Shape;690;p11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1" name="Google Shape;691;p110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3" name="Google Shape;693;p111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111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696" name="Google Shape;696;p11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7" name="Google Shape;697;p111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8" name="Google Shape;698;p111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99" name="Google Shape;699;p111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700" name="Google Shape;700;p111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2" name="Google Shape;702;p112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703" name="Google Shape;703;p112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4" name="Google Shape;704;p112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5" name="Google Shape;705;p112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06" name="Google Shape;706;p112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9" name="Google Shape;709;p113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710" name="Google Shape;710;p113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11" name="Google Shape;711;p1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2" name="Google Shape;712;p113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3" name="Google Shape;713;p113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5" name="Google Shape;715;p114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716" name="Google Shape;716;p114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115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115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21" name="Google Shape;721;p115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6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724" name="Google Shape;724;p116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6" name="Google Shape;726;p117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117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0" name="Google Shape;730;p117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Google Shape;733;p119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735" name="Google Shape;735;p1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6" name="Google Shape;736;p119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119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8" name="Google Shape;738;p119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119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119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119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119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3" name="Google Shape;743;p119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4" name="Google Shape;744;p119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5" name="Google Shape;745;p119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6" name="Google Shape;746;p119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7" name="Google Shape;747;p119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8" name="Google Shape;748;p119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749" name="Google Shape;749;p119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750" name="Google Shape;750;p119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751" name="Google Shape;751;p119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752" name="Google Shape;752;p119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753" name="Google Shape;753;p119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754" name="Google Shape;754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120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57" name="Google Shape;757;p120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758" name="Google Shape;758;p120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0" name="Google Shape;760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121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63" name="Google Shape;763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64" name="Google Shape;764;p1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1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767" name="Google Shape;767;p122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Google Shape;769;p123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123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1" name="Google Shape;771;p1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3" name="Google Shape;773;p124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75" name="Google Shape;775;p124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6" name="Google Shape;776;p124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124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57" name="Google Shape;57;p13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58" name="Google Shape;58;p13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60" name="Google Shape;60;p13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125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0" name="Google Shape;780;p125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81" name="Google Shape;781;p125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782" name="Google Shape;782;p125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83" name="Google Shape;783;p12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126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6" name="Google Shape;786;p126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87" name="Google Shape;787;p126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8" name="Google Shape;788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0" name="Google Shape;790;p127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791" name="Google Shape;791;p127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92" name="Google Shape;792;p1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3" name="Google Shape;793;p127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4" name="Google Shape;794;p1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95" name="Google Shape;795;p127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7" name="Google Shape;797;p128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1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0" name="Google Shape;800;p128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2" name="Google Shape;802;p129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04" name="Google Shape;804;p1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1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6" name="Google Shape;806;p129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7" name="Google Shape;807;p129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8" name="Google Shape;808;p129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09" name="Google Shape;809;p129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1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12" name="Google Shape;812;p130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130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14" name="Google Shape;814;p130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6" name="Google Shape;816;p131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19" name="Google Shape;819;p1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0" name="Google Shape;820;p131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131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131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3" name="Google Shape;823;p131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24" name="Google Shape;824;p131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25" name="Google Shape;825;p131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p13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8" name="Google Shape;828;p132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9" name="Google Shape;829;p132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132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1" name="Google Shape;831;p132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132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33" name="Google Shape;833;p132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34" name="Google Shape;834;p132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35" name="Google Shape;835;p132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836" name="Google Shape;836;p132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37" name="Google Shape;837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8" name="Google Shape;838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0" name="Google Shape;840;p133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41" name="Google Shape;841;p133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13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3" name="Google Shape;843;p133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133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5" name="Google Shape;845;p133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133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133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133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9" name="Google Shape;849;p133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50" name="Google Shape;850;p133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51" name="Google Shape;851;p133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52" name="Google Shape;852;p133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53" name="Google Shape;853;p133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54" name="Google Shape;854;p133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134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7" name="Google Shape;857;p134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58" name="Google Shape;858;p134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59" name="Google Shape;859;p134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0" name="Google Shape;860;p134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1" name="Google Shape;861;p134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862" name="Google Shape;862;p134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69" name="Google Shape;69;p15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135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5" name="Google Shape;865;p135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66" name="Google Shape;866;p135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867" name="Google Shape;867;p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868" name="Google Shape;868;p135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0" name="Google Shape;870;p136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137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873" name="Google Shape;873;p137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74" name="Google Shape;874;p1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9" name="Google Shape;879;p139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880" name="Google Shape;880;p139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881" name="Google Shape;881;p139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82" name="Shape 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3" name="Google Shape;883;p140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886" name="Google Shape;886;p140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87" name="Google Shape;887;p140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8" name="Google Shape;888;p140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889" name="Shape 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0" name="Google Shape;890;p141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891" name="Google Shape;891;p141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92" name="Google Shape;892;p1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93" name="Google Shape;893;p14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94" name="Google Shape;894;p141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95" name="Shape 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6" name="Google Shape;896;p142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p142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8" name="Google Shape;898;p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99" name="Google Shape;899;p14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0" name="Google Shape;900;p142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1" name="Google Shape;901;p142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2" name="Google Shape;902;p142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903" name="Google Shape;903;p142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5" name="Google Shape;905;p143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906" name="Google Shape;906;p143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7" name="Google Shape;907;p143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08" name="Google Shape;908;p143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09" name="Google Shape;909;p143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10" name="Google Shape;910;p1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2" name="Google Shape;912;p144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913" name="Google Shape;913;p144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14" name="Google Shape;914;p1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15" name="Google Shape;915;p144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16" name="Google Shape;916;p144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8" name="Google Shape;918;p145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p145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5" name="Google Shape;75;p16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6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" name="Google Shape;921;p146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" name="Google Shape;922;p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923" name="Google Shape;923;p146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24" name="Google Shape;924;p146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147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147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9" name="Google Shape;929;p148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0" name="Google Shape;930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1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2" name="Google Shape;932;p148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33" name="Google Shape;933;p148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6" name="Google Shape;936;p150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938" name="Google Shape;938;p1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9" name="Google Shape;939;p150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0" name="Google Shape;940;p150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1" name="Google Shape;941;p150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2" name="Google Shape;942;p150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3" name="Google Shape;943;p150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4" name="Google Shape;944;p150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5" name="Google Shape;945;p150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6" name="Google Shape;946;p150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7" name="Google Shape;947;p150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8" name="Google Shape;948;p150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49" name="Google Shape;949;p150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0" name="Google Shape;950;p150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951" name="Google Shape;951;p150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952" name="Google Shape;952;p150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953" name="Google Shape;953;p150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954" name="Google Shape;954;p150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955" name="Google Shape;955;p150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956" name="Google Shape;956;p150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957" name="Google Shape;957;p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151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60" name="Google Shape;960;p151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961" name="Google Shape;961;p151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3" name="Google Shape;963;p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5" name="Google Shape;965;p152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6" name="Google Shape;966;p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1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970" name="Google Shape;970;p153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" name="Google Shape;972;p154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154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4" name="Google Shape;974;p1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6" name="Google Shape;976;p155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78" name="Google Shape;978;p155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79" name="Google Shape;979;p155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0" name="Google Shape;980;p155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7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79" name="Google Shape;79;p17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156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3" name="Google Shape;983;p156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984" name="Google Shape;984;p156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985" name="Google Shape;985;p156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6" name="Google Shape;986;p15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57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9" name="Google Shape;989;p157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990" name="Google Shape;990;p157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3" name="Google Shape;993;p158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994" name="Google Shape;994;p158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95" name="Google Shape;995;p1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96" name="Google Shape;996;p158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8" name="Google Shape;998;p158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0" name="Google Shape;1000;p159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1" name="Google Shape;1001;p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2" name="Google Shape;1002;p1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3" name="Google Shape;1003;p159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04" name="Shape 10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5" name="Google Shape;1005;p160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6" name="Google Shape;1006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1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1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9" name="Google Shape;1009;p160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0" name="Google Shape;1010;p160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1" name="Google Shape;1011;p160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12" name="Google Shape;1012;p160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15" name="Google Shape;1015;p161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6" name="Google Shape;1016;p161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17" name="Google Shape;1017;p161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9" name="Google Shape;1019;p162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0" name="Google Shape;1020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1" name="Google Shape;1021;p1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22" name="Google Shape;1022;p16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23" name="Google Shape;1023;p162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4" name="Google Shape;1024;p162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5" name="Google Shape;1025;p162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6" name="Google Shape;1026;p162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27" name="Google Shape;1027;p162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28" name="Google Shape;1028;p162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6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31" name="Google Shape;1031;p163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2" name="Google Shape;1032;p163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3" name="Google Shape;1033;p163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4" name="Google Shape;1034;p163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5" name="Google Shape;1035;p163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36" name="Google Shape;1036;p163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37" name="Google Shape;1037;p163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38" name="Google Shape;1038;p163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1039" name="Google Shape;1039;p163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1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164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64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6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6" name="Google Shape;1046;p164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7" name="Google Shape;1047;p164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8" name="Google Shape;1048;p164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9" name="Google Shape;1049;p164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0" name="Google Shape;1050;p164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1" name="Google Shape;1051;p164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2" name="Google Shape;1052;p164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53" name="Google Shape;1053;p164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54" name="Google Shape;1054;p164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55" name="Google Shape;1055;p164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56" name="Google Shape;1056;p164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57" name="Google Shape;1057;p164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p165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0" name="Google Shape;1060;p165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1" name="Google Shape;1061;p165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2" name="Google Shape;1062;p165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3" name="Google Shape;1063;p165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64" name="Google Shape;1064;p165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065" name="Google Shape;1065;p165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8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8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9" name="Google Shape;89;p18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90" name="Google Shape;90;p18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p166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68" name="Google Shape;1068;p166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069" name="Google Shape;1069;p166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0" name="Google Shape;1070;p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71" name="Google Shape;1071;p166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3" name="Google Shape;1073;p167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074" name="Shape 10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5" name="Google Shape;1075;p168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076" name="Google Shape;1076;p168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7" name="Google Shape;1077;p1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81" name="Shape 1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2" name="Google Shape;1082;p170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3" name="Google Shape;1083;p170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084" name="Google Shape;1084;p170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6" name="Google Shape;1086;p171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7" name="Google Shape;1087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171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0" name="Google Shape;1090;p171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91" name="Google Shape;1091;p171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172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094" name="Google Shape;1094;p172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95" name="Google Shape;1095;p17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96" name="Google Shape;1096;p17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7" name="Google Shape;1097;p172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Google Shape;1099;p173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0" name="Google Shape;1100;p173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1" name="Google Shape;1101;p1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02" name="Google Shape;1102;p17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03" name="Google Shape;1103;p173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4" name="Google Shape;1104;p173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05" name="Google Shape;1105;p173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106" name="Google Shape;1106;p173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8" name="Google Shape;1108;p174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1109" name="Google Shape;1109;p174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0" name="Google Shape;1110;p174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1" name="Google Shape;1111;p174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12" name="Google Shape;1112;p174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13" name="Google Shape;1113;p1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15" name="Google Shape;1115;p175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1116" name="Google Shape;1116;p175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7" name="Google Shape;1117;p1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18" name="Google Shape;1118;p175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19" name="Google Shape;1119;p175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Google Shape;1121;p176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76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9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94" name="Google Shape;94;p19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5" name="Google Shape;95;p19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" name="Google Shape;96;p19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7" name="Google Shape;97;p19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4" name="Google Shape;1124;p177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5" name="Google Shape;1125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77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7" name="Google Shape;1127;p177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178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30" name="Google Shape;1130;p178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2" name="Google Shape;1132;p179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4" name="Google Shape;1134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79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36" name="Google Shape;1136;p179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9" name="Google Shape;1139;p181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0" name="Google Shape;114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41" name="Google Shape;1141;p1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42" name="Google Shape;1142;p181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3" name="Google Shape;1143;p181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4" name="Google Shape;1144;p181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5" name="Google Shape;1145;p181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6" name="Google Shape;1146;p181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7" name="Google Shape;1147;p181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8" name="Google Shape;1148;p181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9" name="Google Shape;1149;p181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0" name="Google Shape;1150;p181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1" name="Google Shape;1151;p181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2" name="Google Shape;1152;p181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3" name="Google Shape;1153;p181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4" name="Google Shape;1154;p181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155" name="Google Shape;1155;p181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156" name="Google Shape;1156;p181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157" name="Google Shape;1157;p181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158" name="Google Shape;1158;p181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159" name="Google Shape;1159;p181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1160" name="Google Shape;1160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82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63" name="Google Shape;1163;p182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164" name="Google Shape;1164;p182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5" name="Google Shape;1165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6" name="Google Shape;1166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8" name="Google Shape;1168;p183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9" name="Google Shape;1169;p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Google Shape;1170;p1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p1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173" name="Google Shape;1173;p184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5" name="Google Shape;1175;p185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6" name="Google Shape;1176;p185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77" name="Google Shape;1177;p1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9" name="Google Shape;1179;p186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0" name="Google Shape;1180;p1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181" name="Google Shape;1181;p186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2" name="Google Shape;1182;p186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3" name="Google Shape;1183;p186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20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101" name="Google Shape;101;p20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2" name="Google Shape;102;p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87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86" name="Google Shape;1186;p187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187" name="Google Shape;1187;p187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1188" name="Google Shape;1188;p187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89" name="Google Shape;1189;p18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p188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92" name="Google Shape;1192;p188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193" name="Google Shape;1193;p188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4" name="Google Shape;1194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6" name="Google Shape;1196;p189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197" name="Google Shape;1197;p189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98" name="Google Shape;1198;p18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99" name="Google Shape;1199;p189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0" name="Google Shape;1200;p1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1" name="Google Shape;1201;p189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3" name="Google Shape;1203;p190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4" name="Google Shape;1204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5" name="Google Shape;1205;p1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06" name="Google Shape;1206;p190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8" name="Google Shape;1208;p191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9" name="Google Shape;1209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0" name="Google Shape;1210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11" name="Google Shape;1211;p1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2" name="Google Shape;1212;p191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3" name="Google Shape;1213;p191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4" name="Google Shape;1214;p191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15" name="Google Shape;1215;p191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1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18" name="Google Shape;1218;p192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9" name="Google Shape;1219;p192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20" name="Google Shape;1220;p192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2" name="Google Shape;1222;p193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3" name="Google Shape;1223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9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26" name="Google Shape;1226;p193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7" name="Google Shape;1227;p193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8" name="Google Shape;1228;p193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9" name="Google Shape;1229;p193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30" name="Google Shape;1230;p193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31" name="Google Shape;1231;p193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232" name="Shape 1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3" name="Google Shape;1233;p1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4" name="Google Shape;1234;p194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5" name="Google Shape;1235;p194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6" name="Google Shape;1236;p194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7" name="Google Shape;1237;p194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8" name="Google Shape;1238;p194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39" name="Google Shape;1239;p194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40" name="Google Shape;1240;p194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41" name="Google Shape;1241;p194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1242" name="Google Shape;1242;p194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3" name="Google Shape;1243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4" name="Google Shape;1244;p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195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7" name="Google Shape;1247;p195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248" name="Google Shape;1248;p19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49" name="Google Shape;1249;p195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0" name="Google Shape;1250;p195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1" name="Google Shape;1251;p195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2" name="Google Shape;1252;p195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3" name="Google Shape;1253;p195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4" name="Google Shape;1254;p195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5" name="Google Shape;1255;p195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56" name="Google Shape;1256;p195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57" name="Google Shape;1257;p195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58" name="Google Shape;1258;p195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59" name="Google Shape;1259;p195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60" name="Google Shape;1260;p195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26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p196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3" name="Google Shape;1263;p196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4" name="Google Shape;1264;p196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5" name="Google Shape;1265;p196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6" name="Google Shape;1266;p196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7" name="Google Shape;1267;p196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268" name="Google Shape;1268;p196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1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1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0" name="Google Shape;1270;p197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1" name="Google Shape;1271;p197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272" name="Google Shape;1272;p197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3" name="Google Shape;1273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74" name="Google Shape;1274;p197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1276;p198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277" name="Shape 1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8" name="Google Shape;1278;p199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279" name="Google Shape;1279;p199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80" name="Google Shape;1280;p1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5" name="Google Shape;1285;p201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6" name="Google Shape;1286;p201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287" name="Google Shape;1287;p201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88" name="Shape 1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9" name="Google Shape;1289;p202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0" name="Google Shape;1290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2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2" name="Google Shape;1292;p202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93" name="Google Shape;1293;p202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94" name="Google Shape;1294;p202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6" name="Google Shape;1296;p203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297" name="Google Shape;1297;p203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98" name="Google Shape;1298;p20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99" name="Google Shape;1299;p20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0" name="Google Shape;1300;p203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301" name="Shape 1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2" name="Google Shape;1302;p204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3" name="Google Shape;1303;p204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05" name="Google Shape;1305;p20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06" name="Google Shape;1306;p204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7" name="Google Shape;1307;p204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308" name="Google Shape;1308;p204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309" name="Google Shape;1309;p204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310" name="Shape 1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1" name="Google Shape;1311;p205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1312" name="Google Shape;1312;p205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3" name="Google Shape;1313;p205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14" name="Google Shape;1314;p205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315" name="Google Shape;1315;p205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Google Shape;1316;p20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8" name="Google Shape;1318;p206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1319" name="Google Shape;1319;p206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20" name="Google Shape;1320;p20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21" name="Google Shape;1321;p206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2" name="Google Shape;1322;p206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4" name="Google Shape;1324;p207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5" name="Google Shape;1325;p207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2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22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7" name="Google Shape;1327;p208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8" name="Google Shape;1328;p2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329" name="Google Shape;1329;p208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30" name="Google Shape;1330;p208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209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333" name="Google Shape;1333;p209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5" name="Google Shape;1335;p210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6" name="Google Shape;1336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7" name="Google Shape;1337;p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210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39" name="Google Shape;1339;p210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340" name="Shape 13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2" name="Google Shape;1342;p212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3" name="Google Shape;1343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4" name="Google Shape;1344;p21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45" name="Google Shape;1345;p212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6" name="Google Shape;1346;p212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7" name="Google Shape;1347;p212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8" name="Google Shape;1348;p212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9" name="Google Shape;1349;p212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0" name="Google Shape;1350;p212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1" name="Google Shape;1351;p212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2" name="Google Shape;1352;p212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3" name="Google Shape;1353;p212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4" name="Google Shape;1354;p212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5" name="Google Shape;1355;p212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6" name="Google Shape;1356;p212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7" name="Google Shape;1357;p212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358" name="Google Shape;1358;p212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359" name="Google Shape;1359;p212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360" name="Google Shape;1360;p212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361" name="Google Shape;1361;p212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362" name="Google Shape;1362;p212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1363" name="Google Shape;1363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364" name="Shape 1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5" name="Google Shape;1365;p213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366" name="Google Shape;1366;p213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367" name="Google Shape;1367;p213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8" name="Google Shape;1368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9" name="Google Shape;1369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370" name="Shape 1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1" name="Google Shape;1371;p214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2" name="Google Shape;1372;p2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73" name="Google Shape;1373;p2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2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376" name="Google Shape;1376;p215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8" name="Google Shape;1378;p216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9" name="Google Shape;1379;p216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0" name="Google Shape;1380;p2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2" name="Google Shape;1382;p217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217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5" name="Google Shape;1385;p217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6" name="Google Shape;1386;p217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15" name="Google Shape;115;p23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218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89" name="Google Shape;1389;p218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390" name="Google Shape;1390;p218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1391" name="Google Shape;1391;p218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2" name="Google Shape;1392;p21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p219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95" name="Google Shape;1395;p219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396" name="Google Shape;1396;p219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7" name="Google Shape;1397;p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398" name="Shape 1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9" name="Google Shape;1399;p220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400" name="Google Shape;1400;p220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01" name="Google Shape;1401;p22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02" name="Google Shape;1402;p220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3" name="Google Shape;1403;p22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4" name="Google Shape;1404;p220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405" name="Shape 1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6" name="Google Shape;1406;p221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08" name="Google Shape;1408;p2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09" name="Google Shape;1409;p221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1" name="Google Shape;1411;p222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2" name="Google Shape;1412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2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14" name="Google Shape;1414;p2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15" name="Google Shape;1415;p222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6" name="Google Shape;1416;p222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7" name="Google Shape;1417;p222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18" name="Google Shape;1418;p222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p2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1" name="Google Shape;1421;p223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2" name="Google Shape;1422;p223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23" name="Google Shape;1423;p223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5" name="Google Shape;1425;p224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7" name="Google Shape;1427;p2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28" name="Google Shape;1428;p2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29" name="Google Shape;1429;p224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0" name="Google Shape;1430;p224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1" name="Google Shape;1431;p224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2" name="Google Shape;1432;p224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33" name="Google Shape;1433;p224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34" name="Google Shape;1434;p224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435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p2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37" name="Google Shape;1437;p225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8" name="Google Shape;1438;p225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9" name="Google Shape;1439;p225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0" name="Google Shape;1440;p225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1" name="Google Shape;1441;p225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42" name="Google Shape;1442;p225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43" name="Google Shape;1443;p225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44" name="Google Shape;1444;p225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1445" name="Google Shape;1445;p225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6" name="Google Shape;1446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7" name="Google Shape;1447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448" name="Shape 1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9" name="Google Shape;1449;p226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0" name="Google Shape;1450;p226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451" name="Google Shape;1451;p2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52" name="Google Shape;1452;p226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3" name="Google Shape;1453;p226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4" name="Google Shape;1454;p226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5" name="Google Shape;1455;p226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6" name="Google Shape;1456;p226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7" name="Google Shape;1457;p226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8" name="Google Shape;1458;p226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59" name="Google Shape;1459;p226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60" name="Google Shape;1460;p226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61" name="Google Shape;1461;p226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62" name="Google Shape;1462;p226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63" name="Google Shape;1463;p226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464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p227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6" name="Google Shape;1466;p227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7" name="Google Shape;1467;p227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8" name="Google Shape;1468;p227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69" name="Google Shape;1469;p227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0" name="Google Shape;1470;p227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471" name="Google Shape;1471;p227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4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4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1" name="Google Shape;121;p24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3" name="Google Shape;1473;p228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474" name="Google Shape;1474;p228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475" name="Google Shape;1475;p228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2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477" name="Google Shape;1477;p228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478" name="Shape 1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9" name="Google Shape;1479;p229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81" name="Google Shape;1481;p230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482" name="Google Shape;1482;p230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3" name="Google Shape;1483;p2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487" name="Shape 1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8" name="Google Shape;1488;p232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89" name="Google Shape;1489;p232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490" name="Google Shape;1490;p232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491" name="Shape 1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2" name="Google Shape;1492;p233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3" name="Google Shape;1493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4" name="Google Shape;1494;p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5" name="Google Shape;1495;p233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6" name="Google Shape;1496;p233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7" name="Google Shape;1497;p233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498" name="Shape 1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99" name="Google Shape;1499;p234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500" name="Google Shape;1500;p234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01" name="Google Shape;1501;p2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2" name="Google Shape;1502;p2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3" name="Google Shape;1503;p234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504" name="Shape 1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5" name="Google Shape;1505;p235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6" name="Google Shape;1506;p235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7" name="Google Shape;1507;p2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08" name="Google Shape;1508;p2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09" name="Google Shape;1509;p235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0" name="Google Shape;1510;p235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11" name="Google Shape;1511;p235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512" name="Google Shape;1512;p235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13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14" name="Google Shape;1514;p236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1515" name="Google Shape;1515;p236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6" name="Google Shape;1516;p236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17" name="Google Shape;1517;p236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518" name="Google Shape;1518;p236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19" name="Google Shape;1519;p2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20" name="Shape 1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1" name="Google Shape;1521;p237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1522" name="Google Shape;1522;p237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3" name="Google Shape;1523;p23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24" name="Google Shape;1524;p237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25" name="Google Shape;1525;p237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526" name="Shape 1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7" name="Google Shape;1527;p238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238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29" name="Shape 1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0" name="Google Shape;1530;p239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1" name="Google Shape;1531;p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532" name="Google Shape;1532;p239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33" name="Google Shape;1533;p239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534" name="Shape 1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5" name="Google Shape;1535;p240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536" name="Google Shape;1536;p240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537" name="Shape 1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8" name="Google Shape;1538;p241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9" name="Google Shape;1539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0" name="Google Shape;1540;p2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41" name="Google Shape;1541;p241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2" name="Google Shape;1542;p241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543" name="Shape 154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544" name="Shape 1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5" name="Google Shape;1545;p243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6" name="Google Shape;1546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7" name="Google Shape;1547;p24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48" name="Google Shape;1548;p243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9" name="Google Shape;1549;p243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0" name="Google Shape;1550;p243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1" name="Google Shape;1551;p243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2" name="Google Shape;1552;p243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3" name="Google Shape;1553;p243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4" name="Google Shape;1554;p243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5" name="Google Shape;1555;p243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6" name="Google Shape;1556;p243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7" name="Google Shape;1557;p243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8" name="Google Shape;1558;p243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59" name="Google Shape;1559;p243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560" name="Google Shape;1560;p243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561" name="Google Shape;1561;p243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562" name="Google Shape;1562;p243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563" name="Google Shape;1563;p243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564" name="Google Shape;1564;p243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565" name="Google Shape;1565;p243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1566" name="Google Shape;1566;p2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567" name="Shape 1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8" name="Google Shape;1568;p244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69" name="Google Shape;1569;p244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570" name="Google Shape;1570;p244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1" name="Google Shape;1571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2" name="Google Shape;1572;p2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73" name="Shape 1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4" name="Google Shape;1574;p245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5" name="Google Shape;1575;p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76" name="Google Shape;1576;p2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577" name="Shape 1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8" name="Google Shape;1578;p2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79" name="Google Shape;1579;p246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580" name="Shape 1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1" name="Google Shape;1581;p247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2" name="Google Shape;1582;p247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3" name="Google Shape;1583;p2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584" name="Shape 1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5" name="Google Shape;1585;p248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6" name="Google Shape;1586;p2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87" name="Google Shape;1587;p248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88" name="Google Shape;1588;p248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9" name="Google Shape;1589;p248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6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" name="Google Shape;127;p26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6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9" name="Google Shape;129;p26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6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6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6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6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26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5" name="Google Shape;135;p26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6" name="Google Shape;136;p26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7" name="Google Shape;137;p26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8" name="Google Shape;138;p26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9" name="Google Shape;139;p26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0" name="Google Shape;140;p26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1" name="Google Shape;141;p26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2" name="Google Shape;142;p26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3" name="Google Shape;143;p26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4" name="Google Shape;144;p26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145" name="Google Shape;14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1" name="Google Shape;1591;p249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2" name="Google Shape;1592;p249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593" name="Google Shape;1593;p249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1594" name="Google Shape;1594;p249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95" name="Google Shape;1595;p24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596" name="Shape 1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7" name="Google Shape;1597;p250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598" name="Google Shape;1598;p250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599" name="Google Shape;1599;p250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0" name="Google Shape;1600;p2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601" name="Shape 1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2" name="Google Shape;1602;p251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603" name="Google Shape;1603;p251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04" name="Google Shape;1604;p2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605" name="Google Shape;1605;p251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06" name="Google Shape;1606;p25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07" name="Google Shape;1607;p251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608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9" name="Google Shape;1609;p252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0" name="Google Shape;1610;p2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1" name="Google Shape;1611;p25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2" name="Google Shape;1612;p252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613" name="Shape 1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4" name="Google Shape;1614;p253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5" name="Google Shape;1615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6" name="Google Shape;1616;p2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17" name="Google Shape;1617;p25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18" name="Google Shape;1618;p253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9" name="Google Shape;1619;p253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0" name="Google Shape;1620;p253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21" name="Google Shape;1621;p253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622" name="Shape 1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3" name="Google Shape;1623;p25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24" name="Google Shape;1624;p254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5" name="Google Shape;1625;p254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26" name="Google Shape;1626;p254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627" name="Shape 1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8" name="Google Shape;1628;p255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9" name="Google Shape;1629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0" name="Google Shape;1630;p2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1" name="Google Shape;1631;p25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32" name="Google Shape;1632;p255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3" name="Google Shape;1633;p255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4" name="Google Shape;1634;p255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5" name="Google Shape;1635;p255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36" name="Google Shape;1636;p255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37" name="Google Shape;1637;p255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p25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40" name="Google Shape;1640;p256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1" name="Google Shape;1641;p256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2" name="Google Shape;1642;p256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3" name="Google Shape;1643;p256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44" name="Google Shape;1644;p256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45" name="Google Shape;1645;p256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46" name="Google Shape;1646;p256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47" name="Google Shape;1647;p256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1648" name="Google Shape;1648;p256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9" name="Google Shape;1649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0" name="Google Shape;1650;p2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2" name="Google Shape;1652;p257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3" name="Google Shape;1653;p257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654" name="Google Shape;1654;p2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55" name="Google Shape;1655;p257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6" name="Google Shape;1656;p257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7" name="Google Shape;1657;p257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8" name="Google Shape;1658;p257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9" name="Google Shape;1659;p257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0" name="Google Shape;1660;p257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1" name="Google Shape;1661;p257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62" name="Google Shape;1662;p257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63" name="Google Shape;1663;p257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64" name="Google Shape;1664;p257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65" name="Google Shape;1665;p257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66" name="Google Shape;1666;p257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667" name="Shape 1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8" name="Google Shape;1668;p258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69" name="Google Shape;1669;p258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0" name="Google Shape;1670;p258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1" name="Google Shape;1671;p258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2" name="Google Shape;1672;p258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73" name="Google Shape;1673;p258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674" name="Google Shape;1674;p258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8" name="Google Shape;148;p27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49" name="Google Shape;149;p27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6" name="Google Shape;1676;p259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77" name="Google Shape;1677;p259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678" name="Google Shape;1678;p259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9" name="Google Shape;1679;p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0" name="Google Shape;1680;p259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681" name="Shape 1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2" name="Google Shape;1682;p260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683" name="Shape 1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84" name="Google Shape;1684;p261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685" name="Google Shape;1685;p261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86" name="Google Shape;1686;p2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690" name="Shape 1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1" name="Google Shape;1691;p263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92" name="Google Shape;1692;p263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693" name="Google Shape;1693;p263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264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7" name="Google Shape;1697;p2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98" name="Google Shape;1698;p264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99" name="Google Shape;1699;p264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00" name="Google Shape;1700;p264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701" name="Shape 1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2" name="Google Shape;1702;p265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703" name="Google Shape;1703;p265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04" name="Google Shape;1704;p2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05" name="Google Shape;1705;p2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06" name="Google Shape;1706;p265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8" name="Google Shape;1708;p266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266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0" name="Google Shape;1710;p2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11" name="Google Shape;1711;p2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2" name="Google Shape;1712;p266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3" name="Google Shape;1713;p266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714" name="Google Shape;1714;p266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715" name="Google Shape;1715;p266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17" name="Google Shape;1717;p267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1718" name="Google Shape;1718;p267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9" name="Google Shape;1719;p267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0" name="Google Shape;1720;p267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21" name="Google Shape;1721;p267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2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723" name="Shape 1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4" name="Google Shape;1724;p268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1725" name="Google Shape;1725;p268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26" name="Google Shape;1726;p2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27" name="Google Shape;1727;p268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28" name="Google Shape;1728;p268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729" name="Shape 1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" name="Google Shape;1730;p269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269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8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55" name="Google Shape;155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732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3" name="Google Shape;1733;p270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4" name="Google Shape;1734;p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735" name="Google Shape;1735;p270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36" name="Google Shape;1736;p270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37" name="Shape 1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8" name="Google Shape;1738;p271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739" name="Google Shape;1739;p271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740" name="Shape 1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" name="Google Shape;1741;p272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2" name="Google Shape;1742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3" name="Google Shape;1743;p2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44" name="Google Shape;1744;p272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45" name="Google Shape;1745;p272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746" name="Shape 17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747" name="Shape 1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8" name="Google Shape;1748;p274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9" name="Google Shape;1749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50" name="Google Shape;1750;p27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51" name="Google Shape;1751;p274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2" name="Google Shape;1752;p274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3" name="Google Shape;1753;p274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4" name="Google Shape;1754;p274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5" name="Google Shape;1755;p274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6" name="Google Shape;1756;p274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7" name="Google Shape;1757;p274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8" name="Google Shape;1758;p274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59" name="Google Shape;1759;p274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60" name="Google Shape;1760;p274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61" name="Google Shape;1761;p274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62" name="Google Shape;1762;p274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763" name="Google Shape;1763;p274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764" name="Google Shape;1764;p274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765" name="Google Shape;1765;p274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766" name="Google Shape;1766;p274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767" name="Google Shape;1767;p274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768" name="Google Shape;1768;p274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1769" name="Google Shape;1769;p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p275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72" name="Google Shape;1772;p275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773" name="Google Shape;1773;p275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4" name="Google Shape;1774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5" name="Google Shape;1775;p2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776" name="Shape 1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7" name="Google Shape;1777;p276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2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79" name="Google Shape;1779;p2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2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782" name="Google Shape;1782;p277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783" name="Shape 1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4" name="Google Shape;1784;p278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5" name="Google Shape;1785;p278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86" name="Google Shape;1786;p2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87" name="Shape 1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8" name="Google Shape;1788;p279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9" name="Google Shape;1789;p2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90" name="Google Shape;1790;p279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1" name="Google Shape;1791;p279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2" name="Google Shape;1792;p279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58" name="Google Shape;158;p29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793" name="Shape 1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4" name="Google Shape;1794;p280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95" name="Google Shape;1795;p280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96" name="Google Shape;1796;p280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1797" name="Google Shape;1797;p280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98" name="Google Shape;1798;p28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799" name="Shape 1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0" name="Google Shape;1800;p281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01" name="Google Shape;1801;p281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02" name="Google Shape;1802;p281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3" name="Google Shape;1803;p2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5" name="Google Shape;1805;p282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806" name="Google Shape;1806;p282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7" name="Google Shape;1807;p2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08" name="Google Shape;1808;p282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9" name="Google Shape;1809;p28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0" name="Google Shape;1810;p282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811" name="Shape 1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2" name="Google Shape;1812;p283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3" name="Google Shape;1813;p2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14" name="Google Shape;1814;p28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15" name="Google Shape;1815;p283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7" name="Google Shape;1817;p284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9" name="Google Shape;1819;p2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20" name="Google Shape;1820;p28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1" name="Google Shape;1821;p284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2" name="Google Shape;1822;p284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3" name="Google Shape;1823;p284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24" name="Google Shape;1824;p284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p28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27" name="Google Shape;1827;p285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8" name="Google Shape;1828;p285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29" name="Google Shape;1829;p285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1" name="Google Shape;1831;p286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2" name="Google Shape;1832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3" name="Google Shape;1833;p2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34" name="Google Shape;1834;p28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35" name="Google Shape;1835;p286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6" name="Google Shape;1836;p286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7" name="Google Shape;1837;p286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8" name="Google Shape;1838;p286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39" name="Google Shape;1839;p286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40" name="Google Shape;1840;p286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841" name="Shape 1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2" name="Google Shape;1842;p2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3" name="Google Shape;1843;p287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4" name="Google Shape;1844;p287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5" name="Google Shape;1845;p287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6" name="Google Shape;1846;p287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7" name="Google Shape;1847;p287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48" name="Google Shape;1848;p287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49" name="Google Shape;1849;p287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50" name="Google Shape;1850;p287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1851" name="Google Shape;1851;p287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3" name="Google Shape;1853;p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854" name="Shape 1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5" name="Google Shape;1855;p288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6" name="Google Shape;1856;p288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1857" name="Google Shape;1857;p2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58" name="Google Shape;1858;p288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9" name="Google Shape;1859;p288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0" name="Google Shape;1860;p288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1" name="Google Shape;1861;p288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2" name="Google Shape;1862;p288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3" name="Google Shape;1863;p288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4" name="Google Shape;1864;p288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65" name="Google Shape;1865;p288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66" name="Google Shape;1866;p288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67" name="Google Shape;1867;p288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68" name="Google Shape;1868;p288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69" name="Google Shape;1869;p288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289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2" name="Google Shape;1872;p289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3" name="Google Shape;1873;p289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4" name="Google Shape;1874;p289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75" name="Google Shape;1875;p289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876" name="Google Shape;1876;p289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1877" name="Google Shape;1877;p289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30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30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1878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p290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80" name="Google Shape;1880;p290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881" name="Google Shape;1881;p290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2" name="Google Shape;1882;p2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83" name="Google Shape;1883;p290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2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884" name="Shape 1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5" name="Google Shape;1885;p291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886" name="Shape 1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87" name="Google Shape;1887;p292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888" name="Google Shape;1888;p292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89" name="Google Shape;1889;p29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2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" name="Google Shape;1894;p294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95" name="Google Shape;1895;p294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1896" name="Google Shape;1896;p294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897" name="Shape 1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8" name="Google Shape;1898;p295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2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1" name="Google Shape;1901;p295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02" name="Google Shape;1902;p295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03" name="Google Shape;1903;p295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04" name="Shape 1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5" name="Google Shape;1905;p296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906" name="Google Shape;1906;p296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07" name="Google Shape;1907;p2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08" name="Google Shape;1908;p2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09" name="Google Shape;1909;p296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10" name="Shape 1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1" name="Google Shape;1911;p297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2" name="Google Shape;1912;p297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2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14" name="Google Shape;1914;p2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5" name="Google Shape;1915;p297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16" name="Google Shape;1916;p297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917" name="Google Shape;1917;p297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918" name="Google Shape;1918;p297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919" name="Shape 1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0" name="Google Shape;1920;p298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1921" name="Google Shape;1921;p298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2" name="Google Shape;1922;p298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3" name="Google Shape;1923;p298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924" name="Google Shape;1924;p298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5" name="Google Shape;1925;p2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926" name="Shape 1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7" name="Google Shape;1927;p299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1928" name="Google Shape;1928;p299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29" name="Google Shape;1929;p29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0" name="Google Shape;1930;p299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1" name="Google Shape;1931;p299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932" name="Shape 1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3" name="Google Shape;1933;p300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1934" name="Google Shape;1934;p300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1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31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67" name="Google Shape;167;p31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1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935" name="Shape 1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6" name="Google Shape;1936;p301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7" name="Google Shape;1937;p3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1938" name="Google Shape;1938;p301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39" name="Google Shape;1939;p301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940" name="Shape 1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1" name="Google Shape;1941;p302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1942" name="Google Shape;1942;p302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943" name="Shape 1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4" name="Google Shape;1944;p303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5" name="Google Shape;1945;p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6" name="Google Shape;1946;p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47" name="Google Shape;1947;p303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948" name="Google Shape;1948;p303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1949" name="Shape 19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305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953" name="Google Shape;1953;p30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54" name="Google Shape;1954;p305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5" name="Google Shape;1955;p305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6" name="Google Shape;1956;p305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7" name="Google Shape;1957;p305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8" name="Google Shape;1958;p305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9" name="Google Shape;1959;p305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0" name="Google Shape;1960;p305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1" name="Google Shape;1961;p305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2" name="Google Shape;1962;p305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3" name="Google Shape;1963;p305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4" name="Google Shape;1964;p305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5" name="Google Shape;1965;p305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966" name="Google Shape;1966;p305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967" name="Google Shape;1967;p305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968" name="Google Shape;1968;p305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969" name="Google Shape;1969;p305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970" name="Google Shape;1970;p305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971" name="Google Shape;1971;p305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1972" name="Google Shape;1972;p3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306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975" name="Google Shape;1975;p306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1976" name="Google Shape;1976;p306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7" name="Google Shape;1977;p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8" name="Google Shape;1978;p3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979" name="Shape 1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0" name="Google Shape;1980;p307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3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30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1983" name="Shape 1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4" name="Google Shape;1984;p30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1985" name="Google Shape;1985;p308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1986" name="Shape 1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7" name="Google Shape;1987;p309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8" name="Google Shape;1988;p309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89" name="Google Shape;1989;p30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1" name="Google Shape;1991;p310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2" name="Google Shape;1992;p3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3" name="Google Shape;1993;p310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4" name="Google Shape;1994;p310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5" name="Google Shape;1995;p310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1" name="Google Shape;171;p32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72" name="Google Shape;172;p32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173" name="Google Shape;173;p32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Google Shape;174;p3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996" name="Shape 19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7" name="Google Shape;1997;p311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8" name="Google Shape;1998;p311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1999" name="Google Shape;1999;p311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2000" name="Google Shape;2000;p311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1" name="Google Shape;2001;p31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312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04" name="Google Shape;2004;p312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05" name="Google Shape;2005;p312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6" name="Google Shape;2006;p3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2007" name="Shape 2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08" name="Google Shape;2008;p313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009" name="Google Shape;2009;p313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10" name="Google Shape;2010;p31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011" name="Google Shape;2011;p313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2" name="Google Shape;2012;p31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3" name="Google Shape;2013;p313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2014" name="Shape 2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5" name="Google Shape;2015;p314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6" name="Google Shape;2016;p3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17" name="Google Shape;2017;p31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18" name="Google Shape;2018;p314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0" name="Google Shape;2020;p315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1" name="Google Shape;2021;p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2" name="Google Shape;2022;p3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3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24" name="Google Shape;2024;p315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5" name="Google Shape;2025;p315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6" name="Google Shape;2026;p315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27" name="Google Shape;2027;p315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028" name="Shape 2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9" name="Google Shape;2029;p31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0" name="Google Shape;2030;p316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1" name="Google Shape;2031;p316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32" name="Google Shape;2032;p316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033" name="Shape 2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4" name="Google Shape;2034;p317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5" name="Google Shape;2035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6" name="Google Shape;2036;p3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037" name="Google Shape;2037;p31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8" name="Google Shape;2038;p317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39" name="Google Shape;2039;p317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0" name="Google Shape;2040;p317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1" name="Google Shape;2041;p317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42" name="Google Shape;2042;p317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43" name="Google Shape;2043;p317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044" name="Shape 2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5" name="Google Shape;2045;p3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46" name="Google Shape;2046;p318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7" name="Google Shape;2047;p318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8" name="Google Shape;2048;p318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9" name="Google Shape;2049;p318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0" name="Google Shape;2050;p318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51" name="Google Shape;2051;p318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52" name="Google Shape;2052;p318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53" name="Google Shape;2053;p318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2054" name="Google Shape;2054;p318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3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057" name="Shape 2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Google Shape;2058;p319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9" name="Google Shape;2059;p319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2060" name="Google Shape;2060;p3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1" name="Google Shape;2061;p319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2" name="Google Shape;2062;p319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3" name="Google Shape;2063;p319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4" name="Google Shape;2064;p319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5" name="Google Shape;2065;p319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6" name="Google Shape;2066;p319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7" name="Google Shape;2067;p319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68" name="Google Shape;2068;p319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69" name="Google Shape;2069;p319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70" name="Google Shape;2070;p319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71" name="Google Shape;2071;p319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72" name="Google Shape;2072;p319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320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5" name="Google Shape;2075;p320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6" name="Google Shape;2076;p320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7" name="Google Shape;2077;p320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078" name="Google Shape;2078;p320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079" name="Google Shape;2079;p320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080" name="Google Shape;2080;p320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33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77" name="Google Shape;177;p33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78" name="Google Shape;178;p33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081" name="Shape 20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2" name="Google Shape;2082;p321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83" name="Google Shape;2083;p321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84" name="Google Shape;2084;p321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5" name="Google Shape;2085;p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6" name="Google Shape;2086;p321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3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087" name="Shape 2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8" name="Google Shape;2088;p322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089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90" name="Google Shape;2090;p323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091" name="Google Shape;2091;p323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92" name="Google Shape;2092;p32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96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" name="Google Shape;2097;p325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98" name="Google Shape;2098;p325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099" name="Google Shape;2099;p325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1" name="Google Shape;2101;p326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2" name="Google Shape;2102;p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3" name="Google Shape;2103;p3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4" name="Google Shape;2104;p326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05" name="Google Shape;2105;p326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06" name="Google Shape;2106;p326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07" name="Shape 2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08" name="Google Shape;2108;p327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109" name="Google Shape;2109;p327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10" name="Google Shape;2110;p3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11" name="Google Shape;2111;p3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2" name="Google Shape;2112;p327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13" name="Shape 2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4" name="Google Shape;2114;p328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5" name="Google Shape;2115;p328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6" name="Google Shape;2116;p3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17" name="Google Shape;2117;p3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8" name="Google Shape;2118;p328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9" name="Google Shape;2119;p328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20" name="Google Shape;2120;p328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121" name="Google Shape;2121;p328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22" name="Shape 2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3" name="Google Shape;2123;p329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2124" name="Google Shape;2124;p329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5" name="Google Shape;2125;p329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26" name="Google Shape;2126;p329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127" name="Google Shape;2127;p329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28" name="Google Shape;2128;p3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30" name="Google Shape;2130;p330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2131" name="Google Shape;2131;p330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132" name="Google Shape;2132;p33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33" name="Google Shape;2133;p330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34" name="Google Shape;2134;p330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135" name="Shape 2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6" name="Google Shape;2136;p331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137" name="Google Shape;2137;p331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1" name="Google Shape;181;p34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182" name="Google Shape;182;p34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" name="Google Shape;183;p3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84" name="Google Shape;184;p34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6" name="Google Shape;186;p34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138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9" name="Google Shape;2139;p332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0" name="Google Shape;2140;p3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141" name="Google Shape;2141;p332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42" name="Google Shape;2142;p332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143" name="Shape 2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4" name="Google Shape;2144;p333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145" name="Google Shape;2145;p333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146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7" name="Google Shape;2147;p334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3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50" name="Google Shape;2150;p334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1" name="Google Shape;2151;p334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152" name="Shape 21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153" name="Shape 2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4" name="Google Shape;2154;p336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5" name="Google Shape;2155;p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6" name="Google Shape;2156;p3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57" name="Google Shape;2157;p336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8" name="Google Shape;2158;p336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9" name="Google Shape;2159;p336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0" name="Google Shape;2160;p336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1" name="Google Shape;2161;p336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2" name="Google Shape;2162;p336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3" name="Google Shape;2163;p336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4" name="Google Shape;2164;p336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5" name="Google Shape;2165;p336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6" name="Google Shape;2166;p336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7" name="Google Shape;2167;p336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8" name="Google Shape;2168;p336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169" name="Google Shape;2169;p336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170" name="Google Shape;2170;p336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171" name="Google Shape;2171;p336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172" name="Google Shape;2172;p336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173" name="Google Shape;2173;p336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174" name="Google Shape;2174;p336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2175" name="Google Shape;2175;p3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337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178" name="Google Shape;2178;p337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179" name="Google Shape;2179;p337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0" name="Google Shape;2180;p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1" name="Google Shape;2181;p3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182" name="Shape 2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3" name="Google Shape;2183;p338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4" name="Google Shape;2184;p3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3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186" name="Shape 2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7" name="Google Shape;2187;p3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188" name="Google Shape;2188;p339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189" name="Shape 2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0" name="Google Shape;2190;p340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1" name="Google Shape;2191;p340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3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193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4" name="Google Shape;2194;p341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96" name="Google Shape;2196;p341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97" name="Google Shape;2197;p341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8" name="Google Shape;2198;p341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Google Shape;188;p35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p3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1" name="Google Shape;191;p35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342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1" name="Google Shape;2201;p342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202" name="Google Shape;2202;p342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2203" name="Google Shape;2203;p342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04" name="Google Shape;2204;p3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205" name="Shape 2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6" name="Google Shape;2206;p343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07" name="Google Shape;2207;p343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08" name="Google Shape;2208;p343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9" name="Google Shape;2209;p3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1" name="Google Shape;2211;p344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212" name="Google Shape;2212;p344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13" name="Google Shape;2213;p3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214" name="Google Shape;2214;p344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34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16" name="Google Shape;2216;p344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2217" name="Shape 2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8" name="Google Shape;2218;p345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3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0" name="Google Shape;2220;p34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1" name="Google Shape;2221;p345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222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3" name="Google Shape;2223;p346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4" name="Google Shape;2224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5" name="Google Shape;2225;p3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26" name="Google Shape;2226;p34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27" name="Google Shape;2227;p346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8" name="Google Shape;2228;p346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9" name="Google Shape;2229;p346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30" name="Google Shape;2230;p346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2" name="Google Shape;2232;p3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33" name="Google Shape;2233;p347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4" name="Google Shape;2234;p347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35" name="Google Shape;2235;p347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236" name="Shape 2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7" name="Google Shape;2237;p348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8" name="Google Shape;2238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9" name="Google Shape;2239;p3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240" name="Google Shape;2240;p3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1" name="Google Shape;2241;p348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2" name="Google Shape;2242;p348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3" name="Google Shape;2243;p348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4" name="Google Shape;2244;p348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45" name="Google Shape;2245;p348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46" name="Google Shape;2246;p348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247" name="Shape 2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8" name="Google Shape;2248;p3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9" name="Google Shape;2249;p349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0" name="Google Shape;2250;p349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1" name="Google Shape;2251;p349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2" name="Google Shape;2252;p349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3" name="Google Shape;2253;p349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54" name="Google Shape;2254;p349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55" name="Google Shape;2255;p349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56" name="Google Shape;2256;p349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2257" name="Google Shape;2257;p349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8" name="Google Shape;2258;p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9" name="Google Shape;2259;p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260" name="Shape 2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1" name="Google Shape;2261;p350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350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3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64" name="Google Shape;2264;p350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5" name="Google Shape;2265;p350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6" name="Google Shape;2266;p350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7" name="Google Shape;2267;p350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8" name="Google Shape;2268;p350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9" name="Google Shape;2269;p350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0" name="Google Shape;2270;p350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71" name="Google Shape;2271;p350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72" name="Google Shape;2272;p350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73" name="Google Shape;2273;p350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74" name="Google Shape;2274;p350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75" name="Google Shape;2275;p350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276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p351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8" name="Google Shape;2278;p351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79" name="Google Shape;2279;p351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0" name="Google Shape;2280;p351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1" name="Google Shape;2281;p351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82" name="Google Shape;2282;p351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283" name="Google Shape;2283;p351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7" name="Google Shape;197;p36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6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6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0" name="Google Shape;200;p36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284" name="Shape 2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5" name="Google Shape;2285;p352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86" name="Google Shape;2286;p352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287" name="Google Shape;2287;p352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3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9" name="Google Shape;2289;p352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3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290" name="Shape 2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1" name="Google Shape;2291;p353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292" name="Shape 2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3" name="Google Shape;2293;p354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294" name="Google Shape;2294;p354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295" name="Google Shape;2295;p3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299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0" name="Google Shape;2300;p356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01" name="Google Shape;2301;p356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302" name="Google Shape;2302;p356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3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303" name="Shape 2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4" name="Google Shape;2304;p357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5" name="Google Shape;2305;p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6" name="Google Shape;2306;p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357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08" name="Google Shape;2308;p357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9" name="Google Shape;2309;p357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11" name="Google Shape;2311;p358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312" name="Google Shape;2312;p358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13" name="Google Shape;2313;p3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14" name="Google Shape;2314;p35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15" name="Google Shape;2315;p358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16" name="Shape 2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7" name="Google Shape;2317;p359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8" name="Google Shape;2318;p359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9" name="Google Shape;2319;p3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20" name="Google Shape;2320;p3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21" name="Google Shape;2321;p359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2" name="Google Shape;2322;p359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23" name="Google Shape;2323;p359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324" name="Google Shape;2324;p359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6" name="Google Shape;2326;p360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2327" name="Google Shape;2327;p360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8" name="Google Shape;2328;p360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29" name="Google Shape;2329;p360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330" name="Google Shape;2330;p360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3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33" name="Google Shape;2333;p361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2334" name="Google Shape;2334;p361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335" name="Google Shape;2335;p36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36" name="Google Shape;2336;p36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7" name="Google Shape;2337;p361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9" name="Google Shape;2339;p362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2340" name="Google Shape;2340;p362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3" name="Google Shape;203;p37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37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05" name="Google Shape;205;p37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2" name="Google Shape;2342;p363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3" name="Google Shape;2343;p3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344" name="Google Shape;2344;p363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5" name="Google Shape;2345;p363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364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2348" name="Google Shape;2348;p364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0" name="Google Shape;2350;p365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1" name="Google Shape;2351;p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2" name="Google Shape;2352;p3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53" name="Google Shape;2353;p365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54" name="Google Shape;2354;p365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2355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2356" name="Shape 2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7" name="Google Shape;2357;p367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8" name="Google Shape;2358;p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359" name="Google Shape;2359;p3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60" name="Google Shape;2360;p367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1" name="Google Shape;2361;p367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2" name="Google Shape;2362;p367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3" name="Google Shape;2363;p367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4" name="Google Shape;2364;p367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5" name="Google Shape;2365;p367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6" name="Google Shape;2366;p367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7" name="Google Shape;2367;p367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8" name="Google Shape;2368;p367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69" name="Google Shape;2369;p367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0" name="Google Shape;2370;p367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1" name="Google Shape;2371;p367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372" name="Google Shape;2372;p367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373" name="Google Shape;2373;p367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374" name="Google Shape;2374;p367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375" name="Google Shape;2375;p367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376" name="Google Shape;2376;p367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377" name="Google Shape;2377;p367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2378" name="Google Shape;2378;p3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379" name="Shape 2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0" name="Google Shape;2380;p368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381" name="Google Shape;2381;p368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2382" name="Google Shape;2382;p368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3" name="Google Shape;2383;p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4" name="Google Shape;2384;p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385" name="Shape 2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6" name="Google Shape;2386;p369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7" name="Google Shape;2387;p3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88" name="Google Shape;2388;p3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2389" name="Shape 2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0" name="Google Shape;2390;p3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2391" name="Google Shape;2391;p370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2392" name="Shape 2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3" name="Google Shape;2393;p371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4" name="Google Shape;2394;p371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5" name="Google Shape;2395;p3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2396" name="Shape 2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7" name="Google Shape;2397;p372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8" name="Google Shape;2398;p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399" name="Google Shape;2399;p372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0" name="Google Shape;2400;p372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1" name="Google Shape;2401;p372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1" name="Google Shape;211;p38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8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8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8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15" name="Google Shape;215;p38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16" name="Google Shape;216;p38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2402" name="Shape 2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3" name="Google Shape;2403;p373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04" name="Google Shape;2404;p373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405" name="Google Shape;2405;p373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2406" name="Google Shape;2406;p373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07" name="Google Shape;2407;p3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2408" name="Shape 2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9" name="Google Shape;2409;p374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10" name="Google Shape;2410;p374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11" name="Google Shape;2411;p374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2" name="Google Shape;2412;p3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2413" name="Shape 2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4" name="Google Shape;2414;p375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415" name="Google Shape;2415;p375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16" name="Google Shape;2416;p3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417" name="Google Shape;2417;p375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18" name="Google Shape;2418;p37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19" name="Google Shape;2419;p375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2420" name="Shape 2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1" name="Google Shape;2421;p376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2" name="Google Shape;2422;p3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3" name="Google Shape;2423;p37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24" name="Google Shape;2424;p376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425" name="Shape 2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6" name="Google Shape;2426;p377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7" name="Google Shape;2427;p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8" name="Google Shape;2428;p3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29" name="Google Shape;2429;p37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0" name="Google Shape;2430;p377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1" name="Google Shape;2431;p377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2" name="Google Shape;2432;p377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33" name="Google Shape;2433;p377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434" name="Shape 2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5" name="Google Shape;2435;p37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6" name="Google Shape;2436;p378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7" name="Google Shape;2437;p378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38" name="Google Shape;2438;p378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0" name="Google Shape;2440;p379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1" name="Google Shape;2441;p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2" name="Google Shape;2442;p3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443" name="Google Shape;2443;p3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44" name="Google Shape;2444;p379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5" name="Google Shape;2445;p379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6" name="Google Shape;2446;p379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7" name="Google Shape;2447;p379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48" name="Google Shape;2448;p379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49" name="Google Shape;2449;p379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450" name="Shape 2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1" name="Google Shape;2451;p3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52" name="Google Shape;2452;p380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3" name="Google Shape;2453;p380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4" name="Google Shape;2454;p380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5" name="Google Shape;2455;p380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6" name="Google Shape;2456;p380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57" name="Google Shape;2457;p380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58" name="Google Shape;2458;p380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59" name="Google Shape;2459;p380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2460" name="Google Shape;2460;p380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1" name="Google Shape;2461;p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2" name="Google Shape;2462;p3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463" name="Shape 2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4" name="Google Shape;2464;p381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381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3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67" name="Google Shape;2467;p381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8" name="Google Shape;2468;p381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9" name="Google Shape;2469;p381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0" name="Google Shape;2470;p381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1" name="Google Shape;2471;p381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2" name="Google Shape;2472;p381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3" name="Google Shape;2473;p381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74" name="Google Shape;2474;p381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75" name="Google Shape;2475;p381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76" name="Google Shape;2476;p381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77" name="Google Shape;2477;p381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78" name="Google Shape;2478;p381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382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1" name="Google Shape;2481;p382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2" name="Google Shape;2482;p382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3" name="Google Shape;2483;p382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84" name="Google Shape;2484;p382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5" name="Google Shape;2485;p382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486" name="Google Shape;2486;p382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9" name="Google Shape;219;p39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9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9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39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39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4" name="Google Shape;224;p39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5" name="Google Shape;225;p39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6" name="Google Shape;226;p39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227" name="Google Shape;227;p39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p383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89" name="Google Shape;2489;p383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490" name="Google Shape;2490;p383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1" name="Google Shape;2491;p3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492" name="Google Shape;2492;p383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3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493" name="Shape 2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4" name="Google Shape;2494;p384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495" name="Shape 2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96" name="Google Shape;2496;p385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497" name="Google Shape;2497;p385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8" name="Google Shape;2498;p38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40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40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p4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4" name="Google Shape;234;p40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5" name="Google Shape;235;p40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40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40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8" name="Google Shape;238;p40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40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0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1" name="Google Shape;241;p40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2" name="Google Shape;242;p40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3" name="Google Shape;243;p40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4" name="Google Shape;244;p40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45" name="Google Shape;245;p40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1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8" name="Google Shape;248;p41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9" name="Google Shape;249;p41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0" name="Google Shape;250;p41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41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2" name="Google Shape;252;p41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253" name="Google Shape;253;p41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42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6" name="Google Shape;256;p42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257" name="Google Shape;257;p42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2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p43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3" name="Google Shape;263;p44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64" name="Google Shape;264;p44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5" name="Google Shape;265;p4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6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6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272" name="Google Shape;272;p46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Google Shape;274;p47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47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8" name="Google Shape;278;p47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47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1" name="Google Shape;281;p48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282" name="Google Shape;282;p48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3" name="Google Shape;283;p4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84" name="Google Shape;284;p4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85" name="Google Shape;285;p48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p49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4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49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2" name="Google Shape;292;p49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93" name="Google Shape;293;p49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94" name="Google Shape;294;p49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50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297" name="Google Shape;297;p50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8" name="Google Shape;298;p50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9" name="Google Shape;299;p50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00" name="Google Shape;300;p50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5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3" name="Google Shape;303;p51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304" name="Google Shape;304;p51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05" name="Google Shape;305;p5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6" name="Google Shape;306;p51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7" name="Google Shape;307;p51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9" name="Google Shape;309;p52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52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53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53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5" name="Google Shape;315;p53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4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318" name="Google Shape;318;p54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0" name="Google Shape;320;p55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55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4" name="Google Shape;324;p55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57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5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0" name="Google Shape;330;p57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57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2" name="Google Shape;332;p57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3" name="Google Shape;333;p57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57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5" name="Google Shape;335;p57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7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7" name="Google Shape;337;p57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8" name="Google Shape;338;p57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39" name="Google Shape;339;p57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0" name="Google Shape;340;p57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1" name="Google Shape;341;p57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42" name="Google Shape;342;p57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343" name="Google Shape;343;p57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344" name="Google Shape;344;p57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345" name="Google Shape;345;p57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346" name="Google Shape;346;p57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347" name="Google Shape;347;p57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348" name="Google Shape;348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58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1" name="Google Shape;351;p58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352" name="Google Shape;352;p58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9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5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6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361" name="Google Shape;361;p60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61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61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6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62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62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0" name="Google Shape;370;p62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62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3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74" name="Google Shape;374;p63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75" name="Google Shape;375;p63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376" name="Google Shape;376;p63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77" name="Google Shape;377;p6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64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0" name="Google Shape;380;p64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81" name="Google Shape;381;p64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65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385" name="Google Shape;385;p65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6" name="Google Shape;386;p6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387" name="Google Shape;387;p65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6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89" name="Google Shape;389;p65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1" name="Google Shape;391;p66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6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4" name="Google Shape;394;p66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Google Shape;396;p67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6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0" name="Google Shape;400;p67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1" name="Google Shape;401;p67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2" name="Google Shape;402;p67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03" name="Google Shape;403;p67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06" name="Google Shape;406;p68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7" name="Google Shape;407;p68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08" name="Google Shape;408;p68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69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6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4" name="Google Shape;414;p69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5" name="Google Shape;415;p69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6" name="Google Shape;416;p69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7" name="Google Shape;417;p69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18" name="Google Shape;418;p69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19" name="Google Shape;419;p69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2" name="Google Shape;422;p70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3" name="Google Shape;423;p70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70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70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6" name="Google Shape;426;p70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27" name="Google Shape;427;p70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28" name="Google Shape;428;p70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29" name="Google Shape;429;p70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430" name="Google Shape;430;p70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71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71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37" name="Google Shape;437;p71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8" name="Google Shape;438;p71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71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71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1" name="Google Shape;441;p71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2" name="Google Shape;442;p71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3" name="Google Shape;443;p71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44" name="Google Shape;444;p71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45" name="Google Shape;445;p71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46" name="Google Shape;446;p71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47" name="Google Shape;447;p71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48" name="Google Shape;448;p71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2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1" name="Google Shape;451;p72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2" name="Google Shape;452;p72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3" name="Google Shape;453;p72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4" name="Google Shape;454;p72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55" name="Google Shape;455;p72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456" name="Google Shape;456;p72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3"/>
          <p:cNvSpPr txBox="1"/>
          <p:nvPr>
            <p:ph type="title"/>
          </p:nvPr>
        </p:nvSpPr>
        <p:spPr>
          <a:xfrm>
            <a:off x="2099094" y="539500"/>
            <a:ext cx="4945800" cy="105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9" name="Google Shape;459;p73"/>
          <p:cNvSpPr txBox="1"/>
          <p:nvPr>
            <p:ph idx="1" type="subTitle"/>
          </p:nvPr>
        </p:nvSpPr>
        <p:spPr>
          <a:xfrm>
            <a:off x="2099108" y="1513050"/>
            <a:ext cx="4945800" cy="124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60" name="Google Shape;460;p73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14725" y="25825"/>
            <a:ext cx="1134599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73"/>
          <p:cNvSpPr txBox="1"/>
          <p:nvPr/>
        </p:nvSpPr>
        <p:spPr>
          <a:xfrm>
            <a:off x="2099092" y="2751591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CREDITS: This presentation template was created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includes icons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, and infographics &amp; images by </a:t>
            </a:r>
            <a:r>
              <a:rPr lang="en" sz="1200" u="sng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200" u="sng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74"/>
          <p:cNvPicPr preferRelativeResize="0"/>
          <p:nvPr/>
        </p:nvPicPr>
        <p:blipFill rotWithShape="1">
          <a:blip r:embed="rId2">
            <a:alphaModFix/>
          </a:blip>
          <a:srcRect b="-21537" l="17494" r="26807" t="37142"/>
          <a:stretch/>
        </p:blipFill>
        <p:spPr>
          <a:xfrm>
            <a:off x="0" y="0"/>
            <a:ext cx="50931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6" name="Google Shape;466;p75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467" name="Google Shape;467;p75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8" name="Google Shape;468;p7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3" name="Google Shape;473;p77"/>
          <p:cNvPicPr preferRelativeResize="0"/>
          <p:nvPr/>
        </p:nvPicPr>
        <p:blipFill rotWithShape="1">
          <a:blip r:embed="rId2">
            <a:alphaModFix/>
          </a:blip>
          <a:srcRect b="5721" l="5707" r="6069" t="5712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77"/>
          <p:cNvSpPr txBox="1"/>
          <p:nvPr>
            <p:ph type="ctrTitle"/>
          </p:nvPr>
        </p:nvSpPr>
        <p:spPr>
          <a:xfrm>
            <a:off x="3595675" y="1986350"/>
            <a:ext cx="4835100" cy="2182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/>
        </p:txBody>
      </p:sp>
      <p:sp>
        <p:nvSpPr>
          <p:cNvPr id="475" name="Google Shape;475;p77"/>
          <p:cNvSpPr txBox="1"/>
          <p:nvPr>
            <p:ph idx="1" type="subTitle"/>
          </p:nvPr>
        </p:nvSpPr>
        <p:spPr>
          <a:xfrm>
            <a:off x="3595675" y="4168550"/>
            <a:ext cx="48351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Google Shape;477;p78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rot="5400000">
            <a:off x="3643126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64098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2632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8"/>
          <p:cNvSpPr txBox="1"/>
          <p:nvPr>
            <p:ph type="title"/>
          </p:nvPr>
        </p:nvSpPr>
        <p:spPr>
          <a:xfrm>
            <a:off x="1102425" y="2119738"/>
            <a:ext cx="3928500" cy="144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1" name="Google Shape;481;p78"/>
          <p:cNvSpPr txBox="1"/>
          <p:nvPr>
            <p:ph hasCustomPrompt="1" idx="2" type="title"/>
          </p:nvPr>
        </p:nvSpPr>
        <p:spPr>
          <a:xfrm>
            <a:off x="2240625" y="1280038"/>
            <a:ext cx="1652100" cy="915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2" name="Google Shape;482;p78"/>
          <p:cNvSpPr txBox="1"/>
          <p:nvPr>
            <p:ph idx="1" type="subTitle"/>
          </p:nvPr>
        </p:nvSpPr>
        <p:spPr>
          <a:xfrm>
            <a:off x="1102425" y="3564663"/>
            <a:ext cx="3928500" cy="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4" name="Google Shape;484;p79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485" name="Google Shape;485;p79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7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7" name="Google Shape;487;p7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8" name="Google Shape;488;p79"/>
          <p:cNvSpPr txBox="1"/>
          <p:nvPr>
            <p:ph idx="1" type="body"/>
          </p:nvPr>
        </p:nvSpPr>
        <p:spPr>
          <a:xfrm>
            <a:off x="720000" y="1167318"/>
            <a:ext cx="7704000" cy="3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80"/>
          <p:cNvPicPr preferRelativeResize="0"/>
          <p:nvPr/>
        </p:nvPicPr>
        <p:blipFill rotWithShape="1">
          <a:blip r:embed="rId2">
            <a:alphaModFix/>
          </a:blip>
          <a:srcRect b="44567" l="0" r="0" t="25361"/>
          <a:stretch/>
        </p:blipFill>
        <p:spPr>
          <a:xfrm rot="10800000">
            <a:off x="-2" y="550"/>
            <a:ext cx="9164052" cy="1836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80"/>
          <p:cNvPicPr preferRelativeResize="0"/>
          <p:nvPr/>
        </p:nvPicPr>
        <p:blipFill rotWithShape="1">
          <a:blip r:embed="rId3">
            <a:alphaModFix/>
          </a:blip>
          <a:srcRect b="0" l="39766" r="0" t="0"/>
          <a:stretch/>
        </p:blipFill>
        <p:spPr>
          <a:xfrm flipH="1" rot="-5400000">
            <a:off x="3485125" y="-3472100"/>
            <a:ext cx="2204051" cy="917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2" name="Google Shape;492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8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4" name="Google Shape;494;p80"/>
          <p:cNvSpPr txBox="1"/>
          <p:nvPr>
            <p:ph idx="1" type="subTitle"/>
          </p:nvPr>
        </p:nvSpPr>
        <p:spPr>
          <a:xfrm>
            <a:off x="5021599" y="19304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5" name="Google Shape;495;p80"/>
          <p:cNvSpPr txBox="1"/>
          <p:nvPr>
            <p:ph idx="2" type="subTitle"/>
          </p:nvPr>
        </p:nvSpPr>
        <p:spPr>
          <a:xfrm>
            <a:off x="1616801" y="3811725"/>
            <a:ext cx="2505600" cy="6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96" name="Google Shape;496;p80"/>
          <p:cNvSpPr txBox="1"/>
          <p:nvPr>
            <p:ph idx="3" type="subTitle"/>
          </p:nvPr>
        </p:nvSpPr>
        <p:spPr>
          <a:xfrm>
            <a:off x="5021588" y="15280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97" name="Google Shape;497;p80"/>
          <p:cNvSpPr txBox="1"/>
          <p:nvPr>
            <p:ph idx="4" type="subTitle"/>
          </p:nvPr>
        </p:nvSpPr>
        <p:spPr>
          <a:xfrm>
            <a:off x="1616801" y="3409325"/>
            <a:ext cx="2505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81"/>
          <p:cNvGrpSpPr/>
          <p:nvPr/>
        </p:nvGrpSpPr>
        <p:grpSpPr>
          <a:xfrm>
            <a:off x="0" y="-9675"/>
            <a:ext cx="1683876" cy="5153174"/>
            <a:chOff x="0" y="-9675"/>
            <a:chExt cx="1683876" cy="5153174"/>
          </a:xfrm>
        </p:grpSpPr>
        <p:pic>
          <p:nvPicPr>
            <p:cNvPr id="500" name="Google Shape;500;p81"/>
            <p:cNvPicPr preferRelativeResize="0"/>
            <p:nvPr/>
          </p:nvPicPr>
          <p:blipFill rotWithShape="1">
            <a:blip r:embed="rId2">
              <a:alphaModFix/>
            </a:blip>
            <a:srcRect b="29380" l="27337" r="13935" t="46145"/>
            <a:stretch/>
          </p:blipFill>
          <p:spPr>
            <a:xfrm flipH="1" rot="-5400000">
              <a:off x="-1860912" y="1851237"/>
              <a:ext cx="5153172" cy="14313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1" name="Google Shape;501;p81"/>
            <p:cNvPicPr preferRelativeResize="0"/>
            <p:nvPr/>
          </p:nvPicPr>
          <p:blipFill rotWithShape="1">
            <a:blip r:embed="rId3">
              <a:alphaModFix/>
            </a:blip>
            <a:srcRect b="0" l="20902" r="36044" t="0"/>
            <a:stretch/>
          </p:blipFill>
          <p:spPr>
            <a:xfrm>
              <a:off x="0" y="0"/>
              <a:ext cx="1481850" cy="514349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2" name="Google Shape;502;p81"/>
            <p:cNvPicPr preferRelativeResize="0"/>
            <p:nvPr/>
          </p:nvPicPr>
          <p:blipFill rotWithShape="1">
            <a:blip r:embed="rId3">
              <a:alphaModFix/>
            </a:blip>
            <a:srcRect b="0" l="15034" r="36042" t="0"/>
            <a:stretch/>
          </p:blipFill>
          <p:spPr>
            <a:xfrm>
              <a:off x="0" y="0"/>
              <a:ext cx="1683876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03" name="Google Shape;503;p81"/>
          <p:cNvPicPr preferRelativeResize="0"/>
          <p:nvPr/>
        </p:nvPicPr>
        <p:blipFill rotWithShape="1">
          <a:blip r:embed="rId3">
            <a:alphaModFix/>
          </a:blip>
          <a:srcRect b="0" l="10395" r="36045" t="0"/>
          <a:stretch/>
        </p:blipFill>
        <p:spPr>
          <a:xfrm>
            <a:off x="0" y="0"/>
            <a:ext cx="1843451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8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6" name="Google Shape;506;p82"/>
          <p:cNvGrpSpPr/>
          <p:nvPr/>
        </p:nvGrpSpPr>
        <p:grpSpPr>
          <a:xfrm>
            <a:off x="6650150" y="0"/>
            <a:ext cx="2908624" cy="5143501"/>
            <a:chOff x="6650150" y="0"/>
            <a:chExt cx="2908624" cy="5143501"/>
          </a:xfrm>
        </p:grpSpPr>
        <p:pic>
          <p:nvPicPr>
            <p:cNvPr id="507" name="Google Shape;507;p82"/>
            <p:cNvPicPr preferRelativeResize="0"/>
            <p:nvPr/>
          </p:nvPicPr>
          <p:blipFill rotWithShape="1">
            <a:blip r:embed="rId2">
              <a:alphaModFix/>
            </a:blip>
            <a:srcRect b="0" l="29748" r="41057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08" name="Google Shape;508;p8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650150" y="0"/>
              <a:ext cx="290862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9" name="Google Shape;509;p82"/>
          <p:cNvSpPr txBox="1"/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0" name="Google Shape;510;p82"/>
          <p:cNvSpPr txBox="1"/>
          <p:nvPr>
            <p:ph idx="1" type="subTitle"/>
          </p:nvPr>
        </p:nvSpPr>
        <p:spPr>
          <a:xfrm>
            <a:off x="2424600" y="1727375"/>
            <a:ext cx="4294800" cy="212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" name="Google Shape;512;p83"/>
          <p:cNvPicPr preferRelativeResize="0"/>
          <p:nvPr/>
        </p:nvPicPr>
        <p:blipFill rotWithShape="1">
          <a:blip r:embed="rId2">
            <a:alphaModFix/>
          </a:blip>
          <a:srcRect b="19071" l="22817" r="22817" t="26563"/>
          <a:stretch/>
        </p:blipFill>
        <p:spPr>
          <a:xfrm flipH="1" rot="-5400000">
            <a:off x="4862787" y="853813"/>
            <a:ext cx="5137951" cy="3424474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3"/>
          <p:cNvSpPr txBox="1"/>
          <p:nvPr>
            <p:ph type="title"/>
          </p:nvPr>
        </p:nvSpPr>
        <p:spPr>
          <a:xfrm>
            <a:off x="1092475" y="1307100"/>
            <a:ext cx="41073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Google Shape;515;p84"/>
          <p:cNvPicPr preferRelativeResize="0"/>
          <p:nvPr/>
        </p:nvPicPr>
        <p:blipFill rotWithShape="1">
          <a:blip r:embed="rId2">
            <a:alphaModFix/>
          </a:blip>
          <a:srcRect b="5881" l="0" r="0" t="31742"/>
          <a:stretch/>
        </p:blipFill>
        <p:spPr>
          <a:xfrm rot="10800000">
            <a:off x="-2" y="548"/>
            <a:ext cx="9164052" cy="3810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5400000">
            <a:off x="2757525" y="-2218025"/>
            <a:ext cx="3659250" cy="9174301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84"/>
          <p:cNvSpPr txBox="1"/>
          <p:nvPr>
            <p:ph type="title"/>
          </p:nvPr>
        </p:nvSpPr>
        <p:spPr>
          <a:xfrm>
            <a:off x="2135550" y="2523293"/>
            <a:ext cx="48729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18" name="Google Shape;518;p84"/>
          <p:cNvSpPr txBox="1"/>
          <p:nvPr>
            <p:ph idx="1" type="subTitle"/>
          </p:nvPr>
        </p:nvSpPr>
        <p:spPr>
          <a:xfrm>
            <a:off x="2135550" y="36451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85"/>
          <p:cNvSpPr/>
          <p:nvPr>
            <p:ph idx="2" type="pic"/>
          </p:nvPr>
        </p:nvSpPr>
        <p:spPr>
          <a:xfrm>
            <a:off x="-25" y="-13725"/>
            <a:ext cx="9144000" cy="5157300"/>
          </a:xfrm>
          <a:prstGeom prst="rect">
            <a:avLst/>
          </a:prstGeom>
          <a:noFill/>
          <a:ln>
            <a:noFill/>
          </a:ln>
        </p:spPr>
      </p:sp>
      <p:sp>
        <p:nvSpPr>
          <p:cNvPr id="521" name="Google Shape;521;p85"/>
          <p:cNvSpPr txBox="1"/>
          <p:nvPr>
            <p:ph type="title"/>
          </p:nvPr>
        </p:nvSpPr>
        <p:spPr>
          <a:xfrm>
            <a:off x="1653725" y="4014450"/>
            <a:ext cx="5836500" cy="572700"/>
          </a:xfrm>
          <a:prstGeom prst="rect">
            <a:avLst/>
          </a:prstGeom>
          <a:solidFill>
            <a:schemeClr val="l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3" name="Google Shape;523;p86"/>
          <p:cNvPicPr preferRelativeResize="0"/>
          <p:nvPr/>
        </p:nvPicPr>
        <p:blipFill rotWithShape="1">
          <a:blip r:embed="rId2">
            <a:alphaModFix/>
          </a:blip>
          <a:srcRect b="-10860" l="41273" r="0" t="10860"/>
          <a:stretch/>
        </p:blipFill>
        <p:spPr>
          <a:xfrm flipH="1" rot="-5400000">
            <a:off x="271499" y="-357376"/>
            <a:ext cx="5153172" cy="584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6246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221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86"/>
          <p:cNvSpPr txBox="1"/>
          <p:nvPr>
            <p:ph hasCustomPrompt="1" type="title"/>
          </p:nvPr>
        </p:nvSpPr>
        <p:spPr>
          <a:xfrm>
            <a:off x="3844375" y="1723725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9600"/>
              <a:buNone/>
              <a:defRPr sz="9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7" name="Google Shape;527;p86"/>
          <p:cNvSpPr txBox="1"/>
          <p:nvPr>
            <p:ph idx="1" type="subTitle"/>
          </p:nvPr>
        </p:nvSpPr>
        <p:spPr>
          <a:xfrm>
            <a:off x="3844375" y="2922675"/>
            <a:ext cx="4586400" cy="49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88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sp>
        <p:nvSpPr>
          <p:cNvPr id="532" name="Google Shape;532;p8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33" name="Google Shape;533;p88"/>
          <p:cNvSpPr txBox="1"/>
          <p:nvPr>
            <p:ph idx="1" type="subTitle"/>
          </p:nvPr>
        </p:nvSpPr>
        <p:spPr>
          <a:xfrm>
            <a:off x="872376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4" name="Google Shape;534;p88"/>
          <p:cNvSpPr txBox="1"/>
          <p:nvPr>
            <p:ph idx="2" type="subTitle"/>
          </p:nvPr>
        </p:nvSpPr>
        <p:spPr>
          <a:xfrm>
            <a:off x="3419247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5" name="Google Shape;535;p88"/>
          <p:cNvSpPr txBox="1"/>
          <p:nvPr>
            <p:ph idx="3" type="subTitle"/>
          </p:nvPr>
        </p:nvSpPr>
        <p:spPr>
          <a:xfrm>
            <a:off x="872376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6" name="Google Shape;536;p88"/>
          <p:cNvSpPr txBox="1"/>
          <p:nvPr>
            <p:ph idx="4" type="subTitle"/>
          </p:nvPr>
        </p:nvSpPr>
        <p:spPr>
          <a:xfrm>
            <a:off x="3419247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88"/>
          <p:cNvSpPr txBox="1"/>
          <p:nvPr>
            <p:ph idx="5" type="subTitle"/>
          </p:nvPr>
        </p:nvSpPr>
        <p:spPr>
          <a:xfrm>
            <a:off x="5966124" y="2045314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88"/>
          <p:cNvSpPr txBox="1"/>
          <p:nvPr>
            <p:ph idx="6" type="subTitle"/>
          </p:nvPr>
        </p:nvSpPr>
        <p:spPr>
          <a:xfrm>
            <a:off x="5966124" y="3639537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9" name="Google Shape;539;p88"/>
          <p:cNvSpPr txBox="1"/>
          <p:nvPr>
            <p:ph hasCustomPrompt="1" idx="7" type="title"/>
          </p:nvPr>
        </p:nvSpPr>
        <p:spPr>
          <a:xfrm>
            <a:off x="1657776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0" name="Google Shape;540;p88"/>
          <p:cNvSpPr txBox="1"/>
          <p:nvPr>
            <p:ph hasCustomPrompt="1" idx="8" type="title"/>
          </p:nvPr>
        </p:nvSpPr>
        <p:spPr>
          <a:xfrm>
            <a:off x="1657776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1" name="Google Shape;541;p88"/>
          <p:cNvSpPr txBox="1"/>
          <p:nvPr>
            <p:ph hasCustomPrompt="1" idx="9" type="title"/>
          </p:nvPr>
        </p:nvSpPr>
        <p:spPr>
          <a:xfrm>
            <a:off x="4204647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2" name="Google Shape;542;p88"/>
          <p:cNvSpPr txBox="1"/>
          <p:nvPr>
            <p:ph hasCustomPrompt="1" idx="13" type="title"/>
          </p:nvPr>
        </p:nvSpPr>
        <p:spPr>
          <a:xfrm>
            <a:off x="4204647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3" name="Google Shape;543;p88"/>
          <p:cNvSpPr txBox="1"/>
          <p:nvPr>
            <p:ph hasCustomPrompt="1" idx="14" type="title"/>
          </p:nvPr>
        </p:nvSpPr>
        <p:spPr>
          <a:xfrm>
            <a:off x="6751524" y="1212951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4" name="Google Shape;544;p88"/>
          <p:cNvSpPr txBox="1"/>
          <p:nvPr>
            <p:ph hasCustomPrompt="1" idx="15" type="title"/>
          </p:nvPr>
        </p:nvSpPr>
        <p:spPr>
          <a:xfrm>
            <a:off x="6751524" y="2806589"/>
            <a:ext cx="734700" cy="447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545" name="Google Shape;545;p88"/>
          <p:cNvSpPr txBox="1"/>
          <p:nvPr>
            <p:ph idx="16" type="subTitle"/>
          </p:nvPr>
        </p:nvSpPr>
        <p:spPr>
          <a:xfrm>
            <a:off x="872376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546" name="Google Shape;546;p88"/>
          <p:cNvSpPr txBox="1"/>
          <p:nvPr>
            <p:ph idx="17" type="subTitle"/>
          </p:nvPr>
        </p:nvSpPr>
        <p:spPr>
          <a:xfrm>
            <a:off x="3419247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547" name="Google Shape;547;p88"/>
          <p:cNvSpPr txBox="1"/>
          <p:nvPr>
            <p:ph idx="18" type="subTitle"/>
          </p:nvPr>
        </p:nvSpPr>
        <p:spPr>
          <a:xfrm>
            <a:off x="5966124" y="1713357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548" name="Google Shape;548;p88"/>
          <p:cNvSpPr txBox="1"/>
          <p:nvPr>
            <p:ph idx="19" type="subTitle"/>
          </p:nvPr>
        </p:nvSpPr>
        <p:spPr>
          <a:xfrm>
            <a:off x="872376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549" name="Google Shape;549;p88"/>
          <p:cNvSpPr txBox="1"/>
          <p:nvPr>
            <p:ph idx="20" type="subTitle"/>
          </p:nvPr>
        </p:nvSpPr>
        <p:spPr>
          <a:xfrm>
            <a:off x="3419247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550" name="Google Shape;550;p88"/>
          <p:cNvSpPr txBox="1"/>
          <p:nvPr>
            <p:ph idx="21" type="subTitle"/>
          </p:nvPr>
        </p:nvSpPr>
        <p:spPr>
          <a:xfrm>
            <a:off x="5966124" y="3307062"/>
            <a:ext cx="2305500" cy="48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551" name="Google Shape;551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89"/>
          <p:cNvSpPr txBox="1"/>
          <p:nvPr>
            <p:ph type="title"/>
          </p:nvPr>
        </p:nvSpPr>
        <p:spPr>
          <a:xfrm>
            <a:off x="1487106" y="3015326"/>
            <a:ext cx="6169800" cy="5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54" name="Google Shape;554;p89"/>
          <p:cNvSpPr txBox="1"/>
          <p:nvPr>
            <p:ph idx="1" type="subTitle"/>
          </p:nvPr>
        </p:nvSpPr>
        <p:spPr>
          <a:xfrm>
            <a:off x="1487094" y="1041463"/>
            <a:ext cx="6169800" cy="186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pic>
        <p:nvPicPr>
          <p:cNvPr id="555" name="Google Shape;555;p89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89825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90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5400000">
            <a:off x="-1500862" y="1506606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10800000">
            <a:off x="-12600" y="1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1_1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pic>
        <p:nvPicPr>
          <p:cNvPr id="564" name="Google Shape;564;p91"/>
          <p:cNvPicPr preferRelativeResize="0"/>
          <p:nvPr/>
        </p:nvPicPr>
        <p:blipFill rotWithShape="1">
          <a:blip r:embed="rId2">
            <a:alphaModFix/>
          </a:blip>
          <a:srcRect b="52461" l="0" r="1254" t="18071"/>
          <a:stretch/>
        </p:blipFill>
        <p:spPr>
          <a:xfrm>
            <a:off x="0" y="3325075"/>
            <a:ext cx="9143997" cy="181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1_1_1"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6" name="Google Shape;566;p92"/>
          <p:cNvPicPr preferRelativeResize="0"/>
          <p:nvPr/>
        </p:nvPicPr>
        <p:blipFill rotWithShape="1">
          <a:blip r:embed="rId2">
            <a:alphaModFix/>
          </a:blip>
          <a:srcRect b="27588" l="6395" r="34877" t="32160"/>
          <a:stretch/>
        </p:blipFill>
        <p:spPr>
          <a:xfrm rot="5400000">
            <a:off x="5390363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92"/>
          <p:cNvPicPr preferRelativeResize="0"/>
          <p:nvPr/>
        </p:nvPicPr>
        <p:blipFill rotWithShape="1">
          <a:blip r:embed="rId3">
            <a:alphaModFix/>
          </a:blip>
          <a:srcRect b="0" l="35695" r="0" t="0"/>
          <a:stretch/>
        </p:blipFill>
        <p:spPr>
          <a:xfrm flipH="1">
            <a:off x="6718725" y="0"/>
            <a:ext cx="242527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93"/>
          <p:cNvPicPr preferRelativeResize="0"/>
          <p:nvPr/>
        </p:nvPicPr>
        <p:blipFill rotWithShape="1">
          <a:blip r:embed="rId2">
            <a:alphaModFix/>
          </a:blip>
          <a:srcRect b="1529" l="41273" r="0" t="58219"/>
          <a:stretch/>
        </p:blipFill>
        <p:spPr>
          <a:xfrm flipH="1" rot="-5400000">
            <a:off x="-1399538" y="1389862"/>
            <a:ext cx="5153172" cy="2354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0"/>
            <a:ext cx="2496425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93"/>
          <p:cNvSpPr txBox="1"/>
          <p:nvPr>
            <p:ph type="title"/>
          </p:nvPr>
        </p:nvSpPr>
        <p:spPr>
          <a:xfrm>
            <a:off x="879325" y="1183380"/>
            <a:ext cx="3519600" cy="1813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3" name="Google Shape;573;p93"/>
          <p:cNvSpPr txBox="1"/>
          <p:nvPr>
            <p:ph idx="1" type="subTitle"/>
          </p:nvPr>
        </p:nvSpPr>
        <p:spPr>
          <a:xfrm>
            <a:off x="879325" y="2997120"/>
            <a:ext cx="3519600" cy="96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93"/>
          <p:cNvSpPr/>
          <p:nvPr>
            <p:ph idx="2" type="pic"/>
          </p:nvPr>
        </p:nvSpPr>
        <p:spPr>
          <a:xfrm>
            <a:off x="4902275" y="880200"/>
            <a:ext cx="3362400" cy="3383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4"/>
          <p:cNvSpPr txBox="1"/>
          <p:nvPr>
            <p:ph type="title"/>
          </p:nvPr>
        </p:nvSpPr>
        <p:spPr>
          <a:xfrm>
            <a:off x="2449050" y="539500"/>
            <a:ext cx="4245900" cy="66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77" name="Google Shape;577;p94"/>
          <p:cNvSpPr txBox="1"/>
          <p:nvPr>
            <p:ph idx="1" type="subTitle"/>
          </p:nvPr>
        </p:nvSpPr>
        <p:spPr>
          <a:xfrm>
            <a:off x="2449050" y="1207300"/>
            <a:ext cx="42459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578" name="Google Shape;578;p94"/>
          <p:cNvGrpSpPr/>
          <p:nvPr/>
        </p:nvGrpSpPr>
        <p:grpSpPr>
          <a:xfrm>
            <a:off x="6492099" y="0"/>
            <a:ext cx="2651899" cy="5143501"/>
            <a:chOff x="6492099" y="0"/>
            <a:chExt cx="2651899" cy="5143501"/>
          </a:xfrm>
        </p:grpSpPr>
        <p:pic>
          <p:nvPicPr>
            <p:cNvPr id="579" name="Google Shape;579;p94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9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6492099" y="0"/>
              <a:ext cx="2185825" cy="514349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5"/>
          <p:cNvSpPr txBox="1"/>
          <p:nvPr>
            <p:ph type="title"/>
          </p:nvPr>
        </p:nvSpPr>
        <p:spPr>
          <a:xfrm>
            <a:off x="4032962" y="1547103"/>
            <a:ext cx="3593400" cy="74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3" name="Google Shape;583;p95"/>
          <p:cNvSpPr txBox="1"/>
          <p:nvPr>
            <p:ph idx="1" type="subTitle"/>
          </p:nvPr>
        </p:nvSpPr>
        <p:spPr>
          <a:xfrm>
            <a:off x="4032962" y="2289600"/>
            <a:ext cx="3593400" cy="8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84" name="Google Shape;584;p95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Google Shape;585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TITLE_AND_BODY_1"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7" name="Google Shape;587;p96"/>
          <p:cNvGrpSpPr/>
          <p:nvPr/>
        </p:nvGrpSpPr>
        <p:grpSpPr>
          <a:xfrm>
            <a:off x="5018673" y="0"/>
            <a:ext cx="4125326" cy="5143501"/>
            <a:chOff x="5018673" y="0"/>
            <a:chExt cx="4125326" cy="5143501"/>
          </a:xfrm>
        </p:grpSpPr>
        <p:pic>
          <p:nvPicPr>
            <p:cNvPr id="588" name="Google Shape;588;p96"/>
            <p:cNvPicPr preferRelativeResize="0"/>
            <p:nvPr/>
          </p:nvPicPr>
          <p:blipFill rotWithShape="1">
            <a:blip r:embed="rId2">
              <a:alphaModFix/>
            </a:blip>
            <a:srcRect b="0" l="0" r="70806" t="0"/>
            <a:stretch/>
          </p:blipFill>
          <p:spPr>
            <a:xfrm>
              <a:off x="6891025" y="0"/>
              <a:ext cx="2252974" cy="51435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flipH="1">
              <a:off x="5018673" y="0"/>
              <a:ext cx="3659254" cy="5143499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590" name="Google Shape;590;p96"/>
          <p:cNvPicPr preferRelativeResize="0"/>
          <p:nvPr/>
        </p:nvPicPr>
        <p:blipFill rotWithShape="1">
          <a:blip r:embed="rId3">
            <a:alphaModFix/>
          </a:blip>
          <a:srcRect b="0" l="-1636" r="0" t="0"/>
          <a:stretch/>
        </p:blipFill>
        <p:spPr>
          <a:xfrm flipH="1">
            <a:off x="55435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9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2" name="Google Shape;592;p96"/>
          <p:cNvSpPr txBox="1"/>
          <p:nvPr>
            <p:ph idx="1" type="body"/>
          </p:nvPr>
        </p:nvSpPr>
        <p:spPr>
          <a:xfrm>
            <a:off x="720000" y="1167379"/>
            <a:ext cx="7704000" cy="343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_1"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4" name="Google Shape;594;p97"/>
          <p:cNvPicPr preferRelativeResize="0"/>
          <p:nvPr/>
        </p:nvPicPr>
        <p:blipFill rotWithShape="1">
          <a:blip r:embed="rId2">
            <a:alphaModFix/>
          </a:blip>
          <a:srcRect b="15285" l="6240" r="6240" t="30123"/>
          <a:stretch/>
        </p:blipFill>
        <p:spPr>
          <a:xfrm rot="-5400000">
            <a:off x="5494507" y="1500862"/>
            <a:ext cx="5137756" cy="2136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7725" y="2"/>
            <a:ext cx="2366277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596" name="Google Shape;596;p9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97" name="Google Shape;597;p97"/>
          <p:cNvSpPr txBox="1"/>
          <p:nvPr>
            <p:ph idx="1" type="body"/>
          </p:nvPr>
        </p:nvSpPr>
        <p:spPr>
          <a:xfrm>
            <a:off x="720000" y="1167356"/>
            <a:ext cx="77040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 Light"/>
              <a:buChar char="●"/>
              <a:defRPr/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○"/>
              <a:defRPr/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98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>
            <a:off x="6891025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018673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02" name="Google Shape;602;p9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3" name="Google Shape;603;p98"/>
          <p:cNvSpPr txBox="1"/>
          <p:nvPr>
            <p:ph idx="1" type="subTitle"/>
          </p:nvPr>
        </p:nvSpPr>
        <p:spPr>
          <a:xfrm>
            <a:off x="5181724" y="30996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4" name="Google Shape;604;p98"/>
          <p:cNvSpPr txBox="1"/>
          <p:nvPr>
            <p:ph idx="2" type="subTitle"/>
          </p:nvPr>
        </p:nvSpPr>
        <p:spPr>
          <a:xfrm>
            <a:off x="1375350" y="2261425"/>
            <a:ext cx="2586900" cy="117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98"/>
          <p:cNvSpPr txBox="1"/>
          <p:nvPr>
            <p:ph idx="3" type="subTitle"/>
          </p:nvPr>
        </p:nvSpPr>
        <p:spPr>
          <a:xfrm>
            <a:off x="1375360" y="17025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06" name="Google Shape;606;p98"/>
          <p:cNvSpPr txBox="1"/>
          <p:nvPr>
            <p:ph idx="4" type="subTitle"/>
          </p:nvPr>
        </p:nvSpPr>
        <p:spPr>
          <a:xfrm>
            <a:off x="5181738" y="2540725"/>
            <a:ext cx="2586900" cy="55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9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9" name="Google Shape;609;p99"/>
          <p:cNvSpPr txBox="1"/>
          <p:nvPr>
            <p:ph idx="1" type="subTitle"/>
          </p:nvPr>
        </p:nvSpPr>
        <p:spPr>
          <a:xfrm>
            <a:off x="1905300" y="309831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0" name="Google Shape;610;p99"/>
          <p:cNvSpPr txBox="1"/>
          <p:nvPr>
            <p:ph idx="2" type="subTitle"/>
          </p:nvPr>
        </p:nvSpPr>
        <p:spPr>
          <a:xfrm>
            <a:off x="1905300" y="1624684"/>
            <a:ext cx="5333400" cy="11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11" name="Google Shape;611;p99"/>
          <p:cNvPicPr preferRelativeResize="0"/>
          <p:nvPr/>
        </p:nvPicPr>
        <p:blipFill rotWithShape="1">
          <a:blip r:embed="rId2">
            <a:alphaModFix/>
          </a:blip>
          <a:srcRect b="39291" l="17623" r="15723" t="16901"/>
          <a:stretch/>
        </p:blipFill>
        <p:spPr>
          <a:xfrm rot="5400000">
            <a:off x="-1458063" y="1446012"/>
            <a:ext cx="5143900" cy="2253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12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3" name="Google Shape;613;p100"/>
          <p:cNvPicPr preferRelativeResize="0"/>
          <p:nvPr/>
        </p:nvPicPr>
        <p:blipFill rotWithShape="1">
          <a:blip r:embed="rId2">
            <a:alphaModFix/>
          </a:blip>
          <a:srcRect b="0" l="0" r="70806" t="0"/>
          <a:stretch/>
        </p:blipFill>
        <p:spPr>
          <a:xfrm flipH="1">
            <a:off x="-37390" y="0"/>
            <a:ext cx="225297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225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6907" y="0"/>
            <a:ext cx="3659254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10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7" name="Google Shape;617;p100"/>
          <p:cNvSpPr txBox="1"/>
          <p:nvPr>
            <p:ph idx="1" type="subTitle"/>
          </p:nvPr>
        </p:nvSpPr>
        <p:spPr>
          <a:xfrm>
            <a:off x="93762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100"/>
          <p:cNvSpPr txBox="1"/>
          <p:nvPr>
            <p:ph idx="2" type="subTitle"/>
          </p:nvPr>
        </p:nvSpPr>
        <p:spPr>
          <a:xfrm>
            <a:off x="3484347" y="33229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100"/>
          <p:cNvSpPr txBox="1"/>
          <p:nvPr>
            <p:ph idx="3" type="subTitle"/>
          </p:nvPr>
        </p:nvSpPr>
        <p:spPr>
          <a:xfrm>
            <a:off x="6031075" y="2332395"/>
            <a:ext cx="2175300" cy="10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100"/>
          <p:cNvSpPr txBox="1"/>
          <p:nvPr>
            <p:ph idx="4" type="subTitle"/>
          </p:nvPr>
        </p:nvSpPr>
        <p:spPr>
          <a:xfrm>
            <a:off x="93762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21" name="Google Shape;621;p100"/>
          <p:cNvSpPr txBox="1"/>
          <p:nvPr>
            <p:ph idx="5" type="subTitle"/>
          </p:nvPr>
        </p:nvSpPr>
        <p:spPr>
          <a:xfrm>
            <a:off x="3484350" y="26674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22" name="Google Shape;622;p100"/>
          <p:cNvSpPr txBox="1"/>
          <p:nvPr>
            <p:ph idx="6" type="subTitle"/>
          </p:nvPr>
        </p:nvSpPr>
        <p:spPr>
          <a:xfrm>
            <a:off x="6031075" y="1676879"/>
            <a:ext cx="2175300" cy="66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10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5" name="Google Shape;625;p101"/>
          <p:cNvSpPr txBox="1"/>
          <p:nvPr>
            <p:ph idx="1" type="subTitle"/>
          </p:nvPr>
        </p:nvSpPr>
        <p:spPr>
          <a:xfrm>
            <a:off x="2891511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101"/>
          <p:cNvSpPr txBox="1"/>
          <p:nvPr>
            <p:ph idx="2" type="subTitle"/>
          </p:nvPr>
        </p:nvSpPr>
        <p:spPr>
          <a:xfrm>
            <a:off x="5657064" y="1906591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101"/>
          <p:cNvSpPr txBox="1"/>
          <p:nvPr>
            <p:ph idx="3" type="subTitle"/>
          </p:nvPr>
        </p:nvSpPr>
        <p:spPr>
          <a:xfrm>
            <a:off x="1508736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101"/>
          <p:cNvSpPr txBox="1"/>
          <p:nvPr>
            <p:ph idx="4" type="subTitle"/>
          </p:nvPr>
        </p:nvSpPr>
        <p:spPr>
          <a:xfrm>
            <a:off x="4274289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9" name="Google Shape;629;p101"/>
          <p:cNvSpPr txBox="1"/>
          <p:nvPr>
            <p:ph idx="5" type="subTitle"/>
          </p:nvPr>
        </p:nvSpPr>
        <p:spPr>
          <a:xfrm>
            <a:off x="289151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30" name="Google Shape;630;p101"/>
          <p:cNvSpPr txBox="1"/>
          <p:nvPr>
            <p:ph idx="6" type="subTitle"/>
          </p:nvPr>
        </p:nvSpPr>
        <p:spPr>
          <a:xfrm>
            <a:off x="150873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31" name="Google Shape;631;p101"/>
          <p:cNvSpPr txBox="1"/>
          <p:nvPr>
            <p:ph idx="7" type="subTitle"/>
          </p:nvPr>
        </p:nvSpPr>
        <p:spPr>
          <a:xfrm>
            <a:off x="5657061" y="1470375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32" name="Google Shape;632;p101"/>
          <p:cNvSpPr txBox="1"/>
          <p:nvPr>
            <p:ph idx="8" type="subTitle"/>
          </p:nvPr>
        </p:nvSpPr>
        <p:spPr>
          <a:xfrm>
            <a:off x="4274286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pic>
        <p:nvPicPr>
          <p:cNvPr id="633" name="Google Shape;633;p101"/>
          <p:cNvPicPr preferRelativeResize="0"/>
          <p:nvPr/>
        </p:nvPicPr>
        <p:blipFill rotWithShape="1">
          <a:blip r:embed="rId2">
            <a:alphaModFix/>
          </a:blip>
          <a:srcRect b="47481" l="0" r="0" t="36350"/>
          <a:stretch/>
        </p:blipFill>
        <p:spPr>
          <a:xfrm>
            <a:off x="0" y="4158150"/>
            <a:ext cx="9144003" cy="985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Google Shape;634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89351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Google Shape;635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5400000">
            <a:off x="4079326" y="-48800"/>
            <a:ext cx="985348" cy="9164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Google Shape;637;p102"/>
          <p:cNvPicPr preferRelativeResize="0"/>
          <p:nvPr/>
        </p:nvPicPr>
        <p:blipFill rotWithShape="1">
          <a:blip r:embed="rId2">
            <a:alphaModFix/>
          </a:blip>
          <a:srcRect b="18357" l="348" r="0" t="19267"/>
          <a:stretch/>
        </p:blipFill>
        <p:spPr>
          <a:xfrm rot="5400000">
            <a:off x="-1525114" y="1490063"/>
            <a:ext cx="5169577" cy="2156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102"/>
          <p:cNvPicPr preferRelativeResize="0"/>
          <p:nvPr/>
        </p:nvPicPr>
        <p:blipFill rotWithShape="1">
          <a:blip r:embed="rId3">
            <a:alphaModFix/>
          </a:blip>
          <a:srcRect b="665" l="0" r="0" t="0"/>
          <a:stretch/>
        </p:blipFill>
        <p:spPr>
          <a:xfrm flipH="1" rot="10800000">
            <a:off x="143775" y="-5852"/>
            <a:ext cx="2071576" cy="5159152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10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40" name="Google Shape;640;p102"/>
          <p:cNvSpPr txBox="1"/>
          <p:nvPr>
            <p:ph idx="1" type="subTitle"/>
          </p:nvPr>
        </p:nvSpPr>
        <p:spPr>
          <a:xfrm>
            <a:off x="1108627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1" name="Google Shape;641;p102"/>
          <p:cNvSpPr txBox="1"/>
          <p:nvPr>
            <p:ph idx="2" type="subTitle"/>
          </p:nvPr>
        </p:nvSpPr>
        <p:spPr>
          <a:xfrm>
            <a:off x="3579000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102"/>
          <p:cNvSpPr txBox="1"/>
          <p:nvPr>
            <p:ph idx="3" type="subTitle"/>
          </p:nvPr>
        </p:nvSpPr>
        <p:spPr>
          <a:xfrm>
            <a:off x="1108627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102"/>
          <p:cNvSpPr txBox="1"/>
          <p:nvPr>
            <p:ph idx="4" type="subTitle"/>
          </p:nvPr>
        </p:nvSpPr>
        <p:spPr>
          <a:xfrm>
            <a:off x="3579000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4" name="Google Shape;644;p102"/>
          <p:cNvSpPr txBox="1"/>
          <p:nvPr>
            <p:ph idx="5" type="subTitle"/>
          </p:nvPr>
        </p:nvSpPr>
        <p:spPr>
          <a:xfrm>
            <a:off x="6049373" y="2091836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5" name="Google Shape;645;p102"/>
          <p:cNvSpPr txBox="1"/>
          <p:nvPr>
            <p:ph idx="6" type="subTitle"/>
          </p:nvPr>
        </p:nvSpPr>
        <p:spPr>
          <a:xfrm>
            <a:off x="6049373" y="3423350"/>
            <a:ext cx="19860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102"/>
          <p:cNvSpPr txBox="1"/>
          <p:nvPr>
            <p:ph idx="7" type="subTitle"/>
          </p:nvPr>
        </p:nvSpPr>
        <p:spPr>
          <a:xfrm>
            <a:off x="1109527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47" name="Google Shape;647;p102"/>
          <p:cNvSpPr txBox="1"/>
          <p:nvPr>
            <p:ph idx="8" type="subTitle"/>
          </p:nvPr>
        </p:nvSpPr>
        <p:spPr>
          <a:xfrm>
            <a:off x="3579900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48" name="Google Shape;648;p102"/>
          <p:cNvSpPr txBox="1"/>
          <p:nvPr>
            <p:ph idx="9" type="subTitle"/>
          </p:nvPr>
        </p:nvSpPr>
        <p:spPr>
          <a:xfrm>
            <a:off x="6050273" y="165965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49" name="Google Shape;649;p102"/>
          <p:cNvSpPr txBox="1"/>
          <p:nvPr>
            <p:ph idx="13" type="subTitle"/>
          </p:nvPr>
        </p:nvSpPr>
        <p:spPr>
          <a:xfrm>
            <a:off x="1109527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50" name="Google Shape;650;p102"/>
          <p:cNvSpPr txBox="1"/>
          <p:nvPr>
            <p:ph idx="14" type="subTitle"/>
          </p:nvPr>
        </p:nvSpPr>
        <p:spPr>
          <a:xfrm>
            <a:off x="3579900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51" name="Google Shape;651;p102"/>
          <p:cNvSpPr txBox="1"/>
          <p:nvPr>
            <p:ph idx="15" type="subTitle"/>
          </p:nvPr>
        </p:nvSpPr>
        <p:spPr>
          <a:xfrm>
            <a:off x="6050273" y="2991148"/>
            <a:ext cx="1984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Coda"/>
              <a:buNone/>
              <a:defRPr sz="2400"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3"/>
          <p:cNvSpPr txBox="1"/>
          <p:nvPr>
            <p:ph hasCustomPrompt="1" type="title"/>
          </p:nvPr>
        </p:nvSpPr>
        <p:spPr>
          <a:xfrm>
            <a:off x="3014700" y="613734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4" name="Google Shape;654;p103"/>
          <p:cNvSpPr txBox="1"/>
          <p:nvPr>
            <p:ph idx="1" type="subTitle"/>
          </p:nvPr>
        </p:nvSpPr>
        <p:spPr>
          <a:xfrm>
            <a:off x="3014700" y="1226454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5" name="Google Shape;655;p103"/>
          <p:cNvSpPr txBox="1"/>
          <p:nvPr>
            <p:ph hasCustomPrompt="1" idx="2" type="title"/>
          </p:nvPr>
        </p:nvSpPr>
        <p:spPr>
          <a:xfrm>
            <a:off x="3014700" y="1965990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6" name="Google Shape;656;p103"/>
          <p:cNvSpPr txBox="1"/>
          <p:nvPr>
            <p:ph idx="3" type="subTitle"/>
          </p:nvPr>
        </p:nvSpPr>
        <p:spPr>
          <a:xfrm>
            <a:off x="3014700" y="2578710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57" name="Google Shape;657;p103"/>
          <p:cNvSpPr txBox="1"/>
          <p:nvPr>
            <p:ph hasCustomPrompt="1" idx="4" type="title"/>
          </p:nvPr>
        </p:nvSpPr>
        <p:spPr>
          <a:xfrm>
            <a:off x="3014700" y="3318246"/>
            <a:ext cx="4696800" cy="7689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4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6000"/>
              <a:buNone/>
              <a:defRPr sz="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58" name="Google Shape;658;p103"/>
          <p:cNvSpPr txBox="1"/>
          <p:nvPr>
            <p:ph idx="5" type="subTitle"/>
          </p:nvPr>
        </p:nvSpPr>
        <p:spPr>
          <a:xfrm>
            <a:off x="3014700" y="3930966"/>
            <a:ext cx="4696800" cy="59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659" name="Google Shape;659;p103"/>
          <p:cNvPicPr preferRelativeResize="0"/>
          <p:nvPr/>
        </p:nvPicPr>
        <p:blipFill rotWithShape="1">
          <a:blip r:embed="rId2">
            <a:alphaModFix/>
          </a:blip>
          <a:srcRect b="30224" l="30221" r="30382" t="30224"/>
          <a:stretch/>
        </p:blipFill>
        <p:spPr>
          <a:xfrm rot="5400000">
            <a:off x="-850850" y="851500"/>
            <a:ext cx="5142200" cy="344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7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10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72.xml"/><Relationship Id="rId22" Type="http://schemas.openxmlformats.org/officeDocument/2006/relationships/slideLayout" Target="../slideLayouts/slideLayout274.xml"/><Relationship Id="rId21" Type="http://schemas.openxmlformats.org/officeDocument/2006/relationships/slideLayout" Target="../slideLayouts/slideLayout273.xml"/><Relationship Id="rId24" Type="http://schemas.openxmlformats.org/officeDocument/2006/relationships/slideLayout" Target="../slideLayouts/slideLayout276.xml"/><Relationship Id="rId23" Type="http://schemas.openxmlformats.org/officeDocument/2006/relationships/slideLayout" Target="../slideLayouts/slideLayout275.xml"/><Relationship Id="rId1" Type="http://schemas.openxmlformats.org/officeDocument/2006/relationships/slideLayout" Target="../slideLayouts/slideLayout253.xml"/><Relationship Id="rId2" Type="http://schemas.openxmlformats.org/officeDocument/2006/relationships/slideLayout" Target="../slideLayouts/slideLayout254.xml"/><Relationship Id="rId3" Type="http://schemas.openxmlformats.org/officeDocument/2006/relationships/slideLayout" Target="../slideLayouts/slideLayout255.xml"/><Relationship Id="rId4" Type="http://schemas.openxmlformats.org/officeDocument/2006/relationships/slideLayout" Target="../slideLayouts/slideLayout256.xml"/><Relationship Id="rId9" Type="http://schemas.openxmlformats.org/officeDocument/2006/relationships/slideLayout" Target="../slideLayouts/slideLayout261.xml"/><Relationship Id="rId26" Type="http://schemas.openxmlformats.org/officeDocument/2006/relationships/slideLayout" Target="../slideLayouts/slideLayout278.xml"/><Relationship Id="rId25" Type="http://schemas.openxmlformats.org/officeDocument/2006/relationships/slideLayout" Target="../slideLayouts/slideLayout277.xml"/><Relationship Id="rId28" Type="http://schemas.openxmlformats.org/officeDocument/2006/relationships/slideLayout" Target="../slideLayouts/slideLayout280.xml"/><Relationship Id="rId27" Type="http://schemas.openxmlformats.org/officeDocument/2006/relationships/slideLayout" Target="../slideLayouts/slideLayout279.xml"/><Relationship Id="rId5" Type="http://schemas.openxmlformats.org/officeDocument/2006/relationships/slideLayout" Target="../slideLayouts/slideLayout257.xml"/><Relationship Id="rId6" Type="http://schemas.openxmlformats.org/officeDocument/2006/relationships/slideLayout" Target="../slideLayouts/slideLayout258.xml"/><Relationship Id="rId29" Type="http://schemas.openxmlformats.org/officeDocument/2006/relationships/slideLayout" Target="../slideLayouts/slideLayout281.xml"/><Relationship Id="rId7" Type="http://schemas.openxmlformats.org/officeDocument/2006/relationships/slideLayout" Target="../slideLayouts/slideLayout259.xml"/><Relationship Id="rId8" Type="http://schemas.openxmlformats.org/officeDocument/2006/relationships/slideLayout" Target="../slideLayouts/slideLayout260.xml"/><Relationship Id="rId31" Type="http://schemas.openxmlformats.org/officeDocument/2006/relationships/theme" Target="../theme/theme5.xml"/><Relationship Id="rId30" Type="http://schemas.openxmlformats.org/officeDocument/2006/relationships/slideLayout" Target="../slideLayouts/slideLayout282.xml"/><Relationship Id="rId11" Type="http://schemas.openxmlformats.org/officeDocument/2006/relationships/slideLayout" Target="../slideLayouts/slideLayout263.xml"/><Relationship Id="rId10" Type="http://schemas.openxmlformats.org/officeDocument/2006/relationships/slideLayout" Target="../slideLayouts/slideLayout262.xml"/><Relationship Id="rId13" Type="http://schemas.openxmlformats.org/officeDocument/2006/relationships/slideLayout" Target="../slideLayouts/slideLayout265.xml"/><Relationship Id="rId12" Type="http://schemas.openxmlformats.org/officeDocument/2006/relationships/slideLayout" Target="../slideLayouts/slideLayout264.xml"/><Relationship Id="rId15" Type="http://schemas.openxmlformats.org/officeDocument/2006/relationships/slideLayout" Target="../slideLayouts/slideLayout267.xml"/><Relationship Id="rId14" Type="http://schemas.openxmlformats.org/officeDocument/2006/relationships/slideLayout" Target="../slideLayouts/slideLayout266.xml"/><Relationship Id="rId17" Type="http://schemas.openxmlformats.org/officeDocument/2006/relationships/slideLayout" Target="../slideLayouts/slideLayout269.xml"/><Relationship Id="rId16" Type="http://schemas.openxmlformats.org/officeDocument/2006/relationships/slideLayout" Target="../slideLayouts/slideLayout268.xml"/><Relationship Id="rId19" Type="http://schemas.openxmlformats.org/officeDocument/2006/relationships/slideLayout" Target="../slideLayouts/slideLayout271.xml"/><Relationship Id="rId18" Type="http://schemas.openxmlformats.org/officeDocument/2006/relationships/slideLayout" Target="../slideLayouts/slideLayout270.xml"/></Relationships>
</file>

<file path=ppt/slideMasters/_rels/slideMaster1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02.xml"/><Relationship Id="rId22" Type="http://schemas.openxmlformats.org/officeDocument/2006/relationships/slideLayout" Target="../slideLayouts/slideLayout304.xml"/><Relationship Id="rId21" Type="http://schemas.openxmlformats.org/officeDocument/2006/relationships/slideLayout" Target="../slideLayouts/slideLayout303.xml"/><Relationship Id="rId24" Type="http://schemas.openxmlformats.org/officeDocument/2006/relationships/slideLayout" Target="../slideLayouts/slideLayout306.xml"/><Relationship Id="rId23" Type="http://schemas.openxmlformats.org/officeDocument/2006/relationships/slideLayout" Target="../slideLayouts/slideLayout305.xml"/><Relationship Id="rId1" Type="http://schemas.openxmlformats.org/officeDocument/2006/relationships/slideLayout" Target="../slideLayouts/slideLayout283.xml"/><Relationship Id="rId2" Type="http://schemas.openxmlformats.org/officeDocument/2006/relationships/slideLayout" Target="../slideLayouts/slideLayout284.xml"/><Relationship Id="rId3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86.xml"/><Relationship Id="rId9" Type="http://schemas.openxmlformats.org/officeDocument/2006/relationships/slideLayout" Target="../slideLayouts/slideLayout291.xml"/><Relationship Id="rId26" Type="http://schemas.openxmlformats.org/officeDocument/2006/relationships/slideLayout" Target="../slideLayouts/slideLayout308.xml"/><Relationship Id="rId25" Type="http://schemas.openxmlformats.org/officeDocument/2006/relationships/slideLayout" Target="../slideLayouts/slideLayout307.xml"/><Relationship Id="rId28" Type="http://schemas.openxmlformats.org/officeDocument/2006/relationships/slideLayout" Target="../slideLayouts/slideLayout310.xml"/><Relationship Id="rId27" Type="http://schemas.openxmlformats.org/officeDocument/2006/relationships/slideLayout" Target="../slideLayouts/slideLayout309.xml"/><Relationship Id="rId5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88.xml"/><Relationship Id="rId29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289.xml"/><Relationship Id="rId8" Type="http://schemas.openxmlformats.org/officeDocument/2006/relationships/slideLayout" Target="../slideLayouts/slideLayout290.xml"/><Relationship Id="rId31" Type="http://schemas.openxmlformats.org/officeDocument/2006/relationships/theme" Target="../theme/theme8.xml"/><Relationship Id="rId30" Type="http://schemas.openxmlformats.org/officeDocument/2006/relationships/slideLayout" Target="../slideLayouts/slideLayout312.xml"/><Relationship Id="rId11" Type="http://schemas.openxmlformats.org/officeDocument/2006/relationships/slideLayout" Target="../slideLayouts/slideLayout293.xml"/><Relationship Id="rId10" Type="http://schemas.openxmlformats.org/officeDocument/2006/relationships/slideLayout" Target="../slideLayouts/slideLayout292.xml"/><Relationship Id="rId13" Type="http://schemas.openxmlformats.org/officeDocument/2006/relationships/slideLayout" Target="../slideLayouts/slideLayout295.xml"/><Relationship Id="rId12" Type="http://schemas.openxmlformats.org/officeDocument/2006/relationships/slideLayout" Target="../slideLayouts/slideLayout294.xml"/><Relationship Id="rId15" Type="http://schemas.openxmlformats.org/officeDocument/2006/relationships/slideLayout" Target="../slideLayouts/slideLayout297.xml"/><Relationship Id="rId14" Type="http://schemas.openxmlformats.org/officeDocument/2006/relationships/slideLayout" Target="../slideLayouts/slideLayout296.xml"/><Relationship Id="rId17" Type="http://schemas.openxmlformats.org/officeDocument/2006/relationships/slideLayout" Target="../slideLayouts/slideLayout299.xml"/><Relationship Id="rId16" Type="http://schemas.openxmlformats.org/officeDocument/2006/relationships/slideLayout" Target="../slideLayouts/slideLayout298.xml"/><Relationship Id="rId19" Type="http://schemas.openxmlformats.org/officeDocument/2006/relationships/slideLayout" Target="../slideLayouts/slideLayout301.xml"/><Relationship Id="rId18" Type="http://schemas.openxmlformats.org/officeDocument/2006/relationships/slideLayout" Target="../slideLayouts/slideLayout300.xml"/></Relationships>
</file>

<file path=ppt/slideMasters/_rels/slideMaster1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32.xml"/><Relationship Id="rId22" Type="http://schemas.openxmlformats.org/officeDocument/2006/relationships/slideLayout" Target="../slideLayouts/slideLayout334.xml"/><Relationship Id="rId21" Type="http://schemas.openxmlformats.org/officeDocument/2006/relationships/slideLayout" Target="../slideLayouts/slideLayout333.xml"/><Relationship Id="rId24" Type="http://schemas.openxmlformats.org/officeDocument/2006/relationships/slideLayout" Target="../slideLayouts/slideLayout336.xml"/><Relationship Id="rId23" Type="http://schemas.openxmlformats.org/officeDocument/2006/relationships/slideLayout" Target="../slideLayouts/slideLayout335.xml"/><Relationship Id="rId1" Type="http://schemas.openxmlformats.org/officeDocument/2006/relationships/slideLayout" Target="../slideLayouts/slideLayout313.xml"/><Relationship Id="rId2" Type="http://schemas.openxmlformats.org/officeDocument/2006/relationships/slideLayout" Target="../slideLayouts/slideLayout314.xml"/><Relationship Id="rId3" Type="http://schemas.openxmlformats.org/officeDocument/2006/relationships/slideLayout" Target="../slideLayouts/slideLayout315.xml"/><Relationship Id="rId4" Type="http://schemas.openxmlformats.org/officeDocument/2006/relationships/slideLayout" Target="../slideLayouts/slideLayout316.xml"/><Relationship Id="rId9" Type="http://schemas.openxmlformats.org/officeDocument/2006/relationships/slideLayout" Target="../slideLayouts/slideLayout321.xml"/><Relationship Id="rId26" Type="http://schemas.openxmlformats.org/officeDocument/2006/relationships/slideLayout" Target="../slideLayouts/slideLayout338.xml"/><Relationship Id="rId25" Type="http://schemas.openxmlformats.org/officeDocument/2006/relationships/slideLayout" Target="../slideLayouts/slideLayout337.xml"/><Relationship Id="rId28" Type="http://schemas.openxmlformats.org/officeDocument/2006/relationships/slideLayout" Target="../slideLayouts/slideLayout340.xml"/><Relationship Id="rId27" Type="http://schemas.openxmlformats.org/officeDocument/2006/relationships/slideLayout" Target="../slideLayouts/slideLayout339.xml"/><Relationship Id="rId5" Type="http://schemas.openxmlformats.org/officeDocument/2006/relationships/slideLayout" Target="../slideLayouts/slideLayout317.xml"/><Relationship Id="rId6" Type="http://schemas.openxmlformats.org/officeDocument/2006/relationships/slideLayout" Target="../slideLayouts/slideLayout318.xml"/><Relationship Id="rId29" Type="http://schemas.openxmlformats.org/officeDocument/2006/relationships/slideLayout" Target="../slideLayouts/slideLayout341.xml"/><Relationship Id="rId7" Type="http://schemas.openxmlformats.org/officeDocument/2006/relationships/slideLayout" Target="../slideLayouts/slideLayout319.xml"/><Relationship Id="rId8" Type="http://schemas.openxmlformats.org/officeDocument/2006/relationships/slideLayout" Target="../slideLayouts/slideLayout320.xml"/><Relationship Id="rId31" Type="http://schemas.openxmlformats.org/officeDocument/2006/relationships/theme" Target="../theme/theme14.xml"/><Relationship Id="rId30" Type="http://schemas.openxmlformats.org/officeDocument/2006/relationships/slideLayout" Target="../slideLayouts/slideLayout342.xml"/><Relationship Id="rId11" Type="http://schemas.openxmlformats.org/officeDocument/2006/relationships/slideLayout" Target="../slideLayouts/slideLayout323.xml"/><Relationship Id="rId10" Type="http://schemas.openxmlformats.org/officeDocument/2006/relationships/slideLayout" Target="../slideLayouts/slideLayout322.xml"/><Relationship Id="rId13" Type="http://schemas.openxmlformats.org/officeDocument/2006/relationships/slideLayout" Target="../slideLayouts/slideLayout325.xml"/><Relationship Id="rId12" Type="http://schemas.openxmlformats.org/officeDocument/2006/relationships/slideLayout" Target="../slideLayouts/slideLayout324.xml"/><Relationship Id="rId15" Type="http://schemas.openxmlformats.org/officeDocument/2006/relationships/slideLayout" Target="../slideLayouts/slideLayout327.xml"/><Relationship Id="rId14" Type="http://schemas.openxmlformats.org/officeDocument/2006/relationships/slideLayout" Target="../slideLayouts/slideLayout326.xml"/><Relationship Id="rId17" Type="http://schemas.openxmlformats.org/officeDocument/2006/relationships/slideLayout" Target="../slideLayouts/slideLayout329.xml"/><Relationship Id="rId16" Type="http://schemas.openxmlformats.org/officeDocument/2006/relationships/slideLayout" Target="../slideLayouts/slideLayout328.xml"/><Relationship Id="rId19" Type="http://schemas.openxmlformats.org/officeDocument/2006/relationships/slideLayout" Target="../slideLayouts/slideLayout331.xml"/><Relationship Id="rId18" Type="http://schemas.openxmlformats.org/officeDocument/2006/relationships/slideLayout" Target="../slideLayouts/slideLayout330.xml"/></Relationships>
</file>

<file path=ppt/slideMasters/_rels/slideMaster1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62.xml"/><Relationship Id="rId22" Type="http://schemas.openxmlformats.org/officeDocument/2006/relationships/slideLayout" Target="../slideLayouts/slideLayout364.xml"/><Relationship Id="rId21" Type="http://schemas.openxmlformats.org/officeDocument/2006/relationships/slideLayout" Target="../slideLayouts/slideLayout363.xml"/><Relationship Id="rId24" Type="http://schemas.openxmlformats.org/officeDocument/2006/relationships/slideLayout" Target="../slideLayouts/slideLayout366.xml"/><Relationship Id="rId23" Type="http://schemas.openxmlformats.org/officeDocument/2006/relationships/slideLayout" Target="../slideLayouts/slideLayout365.xml"/><Relationship Id="rId1" Type="http://schemas.openxmlformats.org/officeDocument/2006/relationships/slideLayout" Target="../slideLayouts/slideLayout343.xml"/><Relationship Id="rId2" Type="http://schemas.openxmlformats.org/officeDocument/2006/relationships/slideLayout" Target="../slideLayouts/slideLayout344.xml"/><Relationship Id="rId3" Type="http://schemas.openxmlformats.org/officeDocument/2006/relationships/slideLayout" Target="../slideLayouts/slideLayout345.xml"/><Relationship Id="rId4" Type="http://schemas.openxmlformats.org/officeDocument/2006/relationships/slideLayout" Target="../slideLayouts/slideLayout346.xml"/><Relationship Id="rId9" Type="http://schemas.openxmlformats.org/officeDocument/2006/relationships/slideLayout" Target="../slideLayouts/slideLayout351.xml"/><Relationship Id="rId26" Type="http://schemas.openxmlformats.org/officeDocument/2006/relationships/slideLayout" Target="../slideLayouts/slideLayout368.xml"/><Relationship Id="rId25" Type="http://schemas.openxmlformats.org/officeDocument/2006/relationships/slideLayout" Target="../slideLayouts/slideLayout367.xml"/><Relationship Id="rId28" Type="http://schemas.openxmlformats.org/officeDocument/2006/relationships/slideLayout" Target="../slideLayouts/slideLayout370.xml"/><Relationship Id="rId27" Type="http://schemas.openxmlformats.org/officeDocument/2006/relationships/slideLayout" Target="../slideLayouts/slideLayout369.xml"/><Relationship Id="rId5" Type="http://schemas.openxmlformats.org/officeDocument/2006/relationships/slideLayout" Target="../slideLayouts/slideLayout347.xml"/><Relationship Id="rId6" Type="http://schemas.openxmlformats.org/officeDocument/2006/relationships/slideLayout" Target="../slideLayouts/slideLayout348.xml"/><Relationship Id="rId29" Type="http://schemas.openxmlformats.org/officeDocument/2006/relationships/slideLayout" Target="../slideLayouts/slideLayout371.xml"/><Relationship Id="rId7" Type="http://schemas.openxmlformats.org/officeDocument/2006/relationships/slideLayout" Target="../slideLayouts/slideLayout349.xml"/><Relationship Id="rId8" Type="http://schemas.openxmlformats.org/officeDocument/2006/relationships/slideLayout" Target="../slideLayouts/slideLayout350.xml"/><Relationship Id="rId31" Type="http://schemas.openxmlformats.org/officeDocument/2006/relationships/theme" Target="../theme/theme9.xml"/><Relationship Id="rId30" Type="http://schemas.openxmlformats.org/officeDocument/2006/relationships/slideLayout" Target="../slideLayouts/slideLayout372.xml"/><Relationship Id="rId11" Type="http://schemas.openxmlformats.org/officeDocument/2006/relationships/slideLayout" Target="../slideLayouts/slideLayout353.xml"/><Relationship Id="rId10" Type="http://schemas.openxmlformats.org/officeDocument/2006/relationships/slideLayout" Target="../slideLayouts/slideLayout352.xml"/><Relationship Id="rId1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54.xml"/><Relationship Id="rId15" Type="http://schemas.openxmlformats.org/officeDocument/2006/relationships/slideLayout" Target="../slideLayouts/slideLayout357.xml"/><Relationship Id="rId14" Type="http://schemas.openxmlformats.org/officeDocument/2006/relationships/slideLayout" Target="../slideLayouts/slideLayout356.xml"/><Relationship Id="rId17" Type="http://schemas.openxmlformats.org/officeDocument/2006/relationships/slideLayout" Target="../slideLayouts/slideLayout359.xml"/><Relationship Id="rId16" Type="http://schemas.openxmlformats.org/officeDocument/2006/relationships/slideLayout" Target="../slideLayouts/slideLayout358.xml"/><Relationship Id="rId19" Type="http://schemas.openxmlformats.org/officeDocument/2006/relationships/slideLayout" Target="../slideLayouts/slideLayout361.xml"/><Relationship Id="rId18" Type="http://schemas.openxmlformats.org/officeDocument/2006/relationships/slideLayout" Target="../slideLayouts/slideLayout360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34.xml"/><Relationship Id="rId21" Type="http://schemas.openxmlformats.org/officeDocument/2006/relationships/slideLayout" Target="../slideLayouts/slideLayout33.xml"/><Relationship Id="rId24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35.xml"/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26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37.xml"/><Relationship Id="rId28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39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29" Type="http://schemas.openxmlformats.org/officeDocument/2006/relationships/slideLayout" Target="../slideLayouts/slideLayout41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Relationship Id="rId31" Type="http://schemas.openxmlformats.org/officeDocument/2006/relationships/theme" Target="../theme/theme6.xml"/><Relationship Id="rId30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0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62.xml"/><Relationship Id="rId22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63.xml"/><Relationship Id="rId24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65.xml"/><Relationship Id="rId1" Type="http://schemas.openxmlformats.org/officeDocument/2006/relationships/slideLayout" Target="../slideLayouts/slideLayout43.xml"/><Relationship Id="rId2" Type="http://schemas.openxmlformats.org/officeDocument/2006/relationships/slideLayout" Target="../slideLayouts/slideLayout44.xml"/><Relationship Id="rId3" Type="http://schemas.openxmlformats.org/officeDocument/2006/relationships/slideLayout" Target="../slideLayouts/slideLayout45.xml"/><Relationship Id="rId4" Type="http://schemas.openxmlformats.org/officeDocument/2006/relationships/slideLayout" Target="../slideLayouts/slideLayout46.xml"/><Relationship Id="rId9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67.xml"/><Relationship Id="rId28" Type="http://schemas.openxmlformats.org/officeDocument/2006/relationships/slideLayout" Target="../slideLayouts/slideLayout70.xml"/><Relationship Id="rId27" Type="http://schemas.openxmlformats.org/officeDocument/2006/relationships/slideLayout" Target="../slideLayouts/slideLayout69.xml"/><Relationship Id="rId5" Type="http://schemas.openxmlformats.org/officeDocument/2006/relationships/slideLayout" Target="../slideLayouts/slideLayout47.xml"/><Relationship Id="rId6" Type="http://schemas.openxmlformats.org/officeDocument/2006/relationships/slideLayout" Target="../slideLayouts/slideLayout48.xml"/><Relationship Id="rId29" Type="http://schemas.openxmlformats.org/officeDocument/2006/relationships/slideLayout" Target="../slideLayouts/slideLayout71.xml"/><Relationship Id="rId7" Type="http://schemas.openxmlformats.org/officeDocument/2006/relationships/slideLayout" Target="../slideLayouts/slideLayout49.xml"/><Relationship Id="rId8" Type="http://schemas.openxmlformats.org/officeDocument/2006/relationships/slideLayout" Target="../slideLayouts/slideLayout50.xml"/><Relationship Id="rId31" Type="http://schemas.openxmlformats.org/officeDocument/2006/relationships/theme" Target="../theme/theme13.xml"/><Relationship Id="rId30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2.xml"/><Relationship Id="rId13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56.xml"/><Relationship Id="rId17" Type="http://schemas.openxmlformats.org/officeDocument/2006/relationships/slideLayout" Target="../slideLayouts/slideLayout59.xml"/><Relationship Id="rId16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0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92.xml"/><Relationship Id="rId22" Type="http://schemas.openxmlformats.org/officeDocument/2006/relationships/slideLayout" Target="../slideLayouts/slideLayout94.xml"/><Relationship Id="rId21" Type="http://schemas.openxmlformats.org/officeDocument/2006/relationships/slideLayout" Target="../slideLayouts/slideLayout93.xml"/><Relationship Id="rId24" Type="http://schemas.openxmlformats.org/officeDocument/2006/relationships/slideLayout" Target="../slideLayouts/slideLayout96.xml"/><Relationship Id="rId23" Type="http://schemas.openxmlformats.org/officeDocument/2006/relationships/slideLayout" Target="../slideLayouts/slideLayout95.xml"/><Relationship Id="rId1" Type="http://schemas.openxmlformats.org/officeDocument/2006/relationships/slideLayout" Target="../slideLayouts/slideLayout73.xml"/><Relationship Id="rId2" Type="http://schemas.openxmlformats.org/officeDocument/2006/relationships/slideLayout" Target="../slideLayouts/slideLayout74.xml"/><Relationship Id="rId3" Type="http://schemas.openxmlformats.org/officeDocument/2006/relationships/slideLayout" Target="../slideLayouts/slideLayout75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Relationship Id="rId26" Type="http://schemas.openxmlformats.org/officeDocument/2006/relationships/slideLayout" Target="../slideLayouts/slideLayout98.xml"/><Relationship Id="rId25" Type="http://schemas.openxmlformats.org/officeDocument/2006/relationships/slideLayout" Target="../slideLayouts/slideLayout97.xml"/><Relationship Id="rId28" Type="http://schemas.openxmlformats.org/officeDocument/2006/relationships/slideLayout" Target="../slideLayouts/slideLayout100.xml"/><Relationship Id="rId27" Type="http://schemas.openxmlformats.org/officeDocument/2006/relationships/slideLayout" Target="../slideLayouts/slideLayout99.xml"/><Relationship Id="rId5" Type="http://schemas.openxmlformats.org/officeDocument/2006/relationships/slideLayout" Target="../slideLayouts/slideLayout77.xml"/><Relationship Id="rId6" Type="http://schemas.openxmlformats.org/officeDocument/2006/relationships/slideLayout" Target="../slideLayouts/slideLayout78.xml"/><Relationship Id="rId29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79.xml"/><Relationship Id="rId8" Type="http://schemas.openxmlformats.org/officeDocument/2006/relationships/slideLayout" Target="../slideLayouts/slideLayout80.xml"/><Relationship Id="rId31" Type="http://schemas.openxmlformats.org/officeDocument/2006/relationships/theme" Target="../theme/theme1.xml"/><Relationship Id="rId30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84.xml"/><Relationship Id="rId15" Type="http://schemas.openxmlformats.org/officeDocument/2006/relationships/slideLayout" Target="../slideLayouts/slideLayout87.xml"/><Relationship Id="rId14" Type="http://schemas.openxmlformats.org/officeDocument/2006/relationships/slideLayout" Target="../slideLayouts/slideLayout86.xml"/><Relationship Id="rId17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88.xml"/><Relationship Id="rId19" Type="http://schemas.openxmlformats.org/officeDocument/2006/relationships/slideLayout" Target="../slideLayouts/slideLayout91.xml"/><Relationship Id="rId18" Type="http://schemas.openxmlformats.org/officeDocument/2006/relationships/slideLayout" Target="../slideLayouts/slideLayout90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22.xml"/><Relationship Id="rId22" Type="http://schemas.openxmlformats.org/officeDocument/2006/relationships/slideLayout" Target="../slideLayouts/slideLayout124.xml"/><Relationship Id="rId21" Type="http://schemas.openxmlformats.org/officeDocument/2006/relationships/slideLayout" Target="../slideLayouts/slideLayout123.xml"/><Relationship Id="rId24" Type="http://schemas.openxmlformats.org/officeDocument/2006/relationships/slideLayout" Target="../slideLayouts/slideLayout126.xml"/><Relationship Id="rId23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03.xml"/><Relationship Id="rId2" Type="http://schemas.openxmlformats.org/officeDocument/2006/relationships/slideLayout" Target="../slideLayouts/slideLayout104.xml"/><Relationship Id="rId3" Type="http://schemas.openxmlformats.org/officeDocument/2006/relationships/slideLayout" Target="../slideLayouts/slideLayout105.xml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26" Type="http://schemas.openxmlformats.org/officeDocument/2006/relationships/slideLayout" Target="../slideLayouts/slideLayout128.xml"/><Relationship Id="rId25" Type="http://schemas.openxmlformats.org/officeDocument/2006/relationships/slideLayout" Target="../slideLayouts/slideLayout127.xml"/><Relationship Id="rId28" Type="http://schemas.openxmlformats.org/officeDocument/2006/relationships/slideLayout" Target="../slideLayouts/slideLayout130.xml"/><Relationship Id="rId27" Type="http://schemas.openxmlformats.org/officeDocument/2006/relationships/slideLayout" Target="../slideLayouts/slideLayout129.xml"/><Relationship Id="rId5" Type="http://schemas.openxmlformats.org/officeDocument/2006/relationships/slideLayout" Target="../slideLayouts/slideLayout107.xml"/><Relationship Id="rId6" Type="http://schemas.openxmlformats.org/officeDocument/2006/relationships/slideLayout" Target="../slideLayouts/slideLayout108.xml"/><Relationship Id="rId29" Type="http://schemas.openxmlformats.org/officeDocument/2006/relationships/slideLayout" Target="../slideLayouts/slideLayout131.xml"/><Relationship Id="rId7" Type="http://schemas.openxmlformats.org/officeDocument/2006/relationships/slideLayout" Target="../slideLayouts/slideLayout109.xml"/><Relationship Id="rId8" Type="http://schemas.openxmlformats.org/officeDocument/2006/relationships/slideLayout" Target="../slideLayouts/slideLayout110.xml"/><Relationship Id="rId31" Type="http://schemas.openxmlformats.org/officeDocument/2006/relationships/theme" Target="../theme/theme2.xml"/><Relationship Id="rId30" Type="http://schemas.openxmlformats.org/officeDocument/2006/relationships/slideLayout" Target="../slideLayouts/slideLayout132.xml"/><Relationship Id="rId11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2.xml"/><Relationship Id="rId13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14.xml"/><Relationship Id="rId15" Type="http://schemas.openxmlformats.org/officeDocument/2006/relationships/slideLayout" Target="../slideLayouts/slideLayout117.xml"/><Relationship Id="rId14" Type="http://schemas.openxmlformats.org/officeDocument/2006/relationships/slideLayout" Target="../slideLayouts/slideLayout116.xml"/><Relationship Id="rId17" Type="http://schemas.openxmlformats.org/officeDocument/2006/relationships/slideLayout" Target="../slideLayouts/slideLayout119.xml"/><Relationship Id="rId16" Type="http://schemas.openxmlformats.org/officeDocument/2006/relationships/slideLayout" Target="../slideLayouts/slideLayout118.xml"/><Relationship Id="rId19" Type="http://schemas.openxmlformats.org/officeDocument/2006/relationships/slideLayout" Target="../slideLayouts/slideLayout121.xml"/><Relationship Id="rId18" Type="http://schemas.openxmlformats.org/officeDocument/2006/relationships/slideLayout" Target="../slideLayouts/slideLayout120.xml"/></Relationships>
</file>

<file path=ppt/slideMasters/_rels/slideMaster6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2.xml"/><Relationship Id="rId22" Type="http://schemas.openxmlformats.org/officeDocument/2006/relationships/slideLayout" Target="../slideLayouts/slideLayout154.xml"/><Relationship Id="rId21" Type="http://schemas.openxmlformats.org/officeDocument/2006/relationships/slideLayout" Target="../slideLayouts/slideLayout153.xml"/><Relationship Id="rId24" Type="http://schemas.openxmlformats.org/officeDocument/2006/relationships/slideLayout" Target="../slideLayouts/slideLayout156.xml"/><Relationship Id="rId23" Type="http://schemas.openxmlformats.org/officeDocument/2006/relationships/slideLayout" Target="../slideLayouts/slideLayout155.xml"/><Relationship Id="rId1" Type="http://schemas.openxmlformats.org/officeDocument/2006/relationships/slideLayout" Target="../slideLayouts/slideLayout133.xml"/><Relationship Id="rId2" Type="http://schemas.openxmlformats.org/officeDocument/2006/relationships/slideLayout" Target="../slideLayouts/slideLayout134.xml"/><Relationship Id="rId3" Type="http://schemas.openxmlformats.org/officeDocument/2006/relationships/slideLayout" Target="../slideLayouts/slideLayout135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Relationship Id="rId26" Type="http://schemas.openxmlformats.org/officeDocument/2006/relationships/slideLayout" Target="../slideLayouts/slideLayout158.xml"/><Relationship Id="rId25" Type="http://schemas.openxmlformats.org/officeDocument/2006/relationships/slideLayout" Target="../slideLayouts/slideLayout157.xml"/><Relationship Id="rId28" Type="http://schemas.openxmlformats.org/officeDocument/2006/relationships/slideLayout" Target="../slideLayouts/slideLayout160.xml"/><Relationship Id="rId27" Type="http://schemas.openxmlformats.org/officeDocument/2006/relationships/slideLayout" Target="../slideLayouts/slideLayout159.xml"/><Relationship Id="rId5" Type="http://schemas.openxmlformats.org/officeDocument/2006/relationships/slideLayout" Target="../slideLayouts/slideLayout137.xml"/><Relationship Id="rId6" Type="http://schemas.openxmlformats.org/officeDocument/2006/relationships/slideLayout" Target="../slideLayouts/slideLayout138.xml"/><Relationship Id="rId29" Type="http://schemas.openxmlformats.org/officeDocument/2006/relationships/slideLayout" Target="../slideLayouts/slideLayout161.xml"/><Relationship Id="rId7" Type="http://schemas.openxmlformats.org/officeDocument/2006/relationships/slideLayout" Target="../slideLayouts/slideLayout139.xml"/><Relationship Id="rId8" Type="http://schemas.openxmlformats.org/officeDocument/2006/relationships/slideLayout" Target="../slideLayouts/slideLayout140.xml"/><Relationship Id="rId31" Type="http://schemas.openxmlformats.org/officeDocument/2006/relationships/theme" Target="../theme/theme12.xml"/><Relationship Id="rId30" Type="http://schemas.openxmlformats.org/officeDocument/2006/relationships/slideLayout" Target="../slideLayouts/slideLayout162.xml"/><Relationship Id="rId11" Type="http://schemas.openxmlformats.org/officeDocument/2006/relationships/slideLayout" Target="../slideLayouts/slideLayout143.xml"/><Relationship Id="rId10" Type="http://schemas.openxmlformats.org/officeDocument/2006/relationships/slideLayout" Target="../slideLayouts/slideLayout142.xml"/><Relationship Id="rId13" Type="http://schemas.openxmlformats.org/officeDocument/2006/relationships/slideLayout" Target="../slideLayouts/slideLayout145.xml"/><Relationship Id="rId12" Type="http://schemas.openxmlformats.org/officeDocument/2006/relationships/slideLayout" Target="../slideLayouts/slideLayout144.xml"/><Relationship Id="rId15" Type="http://schemas.openxmlformats.org/officeDocument/2006/relationships/slideLayout" Target="../slideLayouts/slideLayout147.xml"/><Relationship Id="rId14" Type="http://schemas.openxmlformats.org/officeDocument/2006/relationships/slideLayout" Target="../slideLayouts/slideLayout146.xml"/><Relationship Id="rId17" Type="http://schemas.openxmlformats.org/officeDocument/2006/relationships/slideLayout" Target="../slideLayouts/slideLayout149.xml"/><Relationship Id="rId16" Type="http://schemas.openxmlformats.org/officeDocument/2006/relationships/slideLayout" Target="../slideLayouts/slideLayout148.xml"/><Relationship Id="rId19" Type="http://schemas.openxmlformats.org/officeDocument/2006/relationships/slideLayout" Target="../slideLayouts/slideLayout151.xml"/><Relationship Id="rId18" Type="http://schemas.openxmlformats.org/officeDocument/2006/relationships/slideLayout" Target="../slideLayouts/slideLayout150.xml"/></Relationships>
</file>

<file path=ppt/slideMasters/_rels/slideMaster7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82.xml"/><Relationship Id="rId22" Type="http://schemas.openxmlformats.org/officeDocument/2006/relationships/slideLayout" Target="../slideLayouts/slideLayout184.xml"/><Relationship Id="rId21" Type="http://schemas.openxmlformats.org/officeDocument/2006/relationships/slideLayout" Target="../slideLayouts/slideLayout183.xml"/><Relationship Id="rId24" Type="http://schemas.openxmlformats.org/officeDocument/2006/relationships/slideLayout" Target="../slideLayouts/slideLayout186.xml"/><Relationship Id="rId23" Type="http://schemas.openxmlformats.org/officeDocument/2006/relationships/slideLayout" Target="../slideLayouts/slideLayout185.xml"/><Relationship Id="rId1" Type="http://schemas.openxmlformats.org/officeDocument/2006/relationships/slideLayout" Target="../slideLayouts/slideLayout163.xml"/><Relationship Id="rId2" Type="http://schemas.openxmlformats.org/officeDocument/2006/relationships/slideLayout" Target="../slideLayouts/slideLayout164.xml"/><Relationship Id="rId3" Type="http://schemas.openxmlformats.org/officeDocument/2006/relationships/slideLayout" Target="../slideLayouts/slideLayout165.xml"/><Relationship Id="rId4" Type="http://schemas.openxmlformats.org/officeDocument/2006/relationships/slideLayout" Target="../slideLayouts/slideLayout166.xml"/><Relationship Id="rId9" Type="http://schemas.openxmlformats.org/officeDocument/2006/relationships/slideLayout" Target="../slideLayouts/slideLayout171.xml"/><Relationship Id="rId26" Type="http://schemas.openxmlformats.org/officeDocument/2006/relationships/slideLayout" Target="../slideLayouts/slideLayout188.xml"/><Relationship Id="rId25" Type="http://schemas.openxmlformats.org/officeDocument/2006/relationships/slideLayout" Target="../slideLayouts/slideLayout187.xml"/><Relationship Id="rId28" Type="http://schemas.openxmlformats.org/officeDocument/2006/relationships/slideLayout" Target="../slideLayouts/slideLayout190.xml"/><Relationship Id="rId27" Type="http://schemas.openxmlformats.org/officeDocument/2006/relationships/slideLayout" Target="../slideLayouts/slideLayout189.xml"/><Relationship Id="rId5" Type="http://schemas.openxmlformats.org/officeDocument/2006/relationships/slideLayout" Target="../slideLayouts/slideLayout167.xml"/><Relationship Id="rId6" Type="http://schemas.openxmlformats.org/officeDocument/2006/relationships/slideLayout" Target="../slideLayouts/slideLayout168.xml"/><Relationship Id="rId29" Type="http://schemas.openxmlformats.org/officeDocument/2006/relationships/slideLayout" Target="../slideLayouts/slideLayout191.xml"/><Relationship Id="rId7" Type="http://schemas.openxmlformats.org/officeDocument/2006/relationships/slideLayout" Target="../slideLayouts/slideLayout169.xml"/><Relationship Id="rId8" Type="http://schemas.openxmlformats.org/officeDocument/2006/relationships/slideLayout" Target="../slideLayouts/slideLayout170.xml"/><Relationship Id="rId31" Type="http://schemas.openxmlformats.org/officeDocument/2006/relationships/theme" Target="../theme/theme10.xml"/><Relationship Id="rId30" Type="http://schemas.openxmlformats.org/officeDocument/2006/relationships/slideLayout" Target="../slideLayouts/slideLayout192.xml"/><Relationship Id="rId11" Type="http://schemas.openxmlformats.org/officeDocument/2006/relationships/slideLayout" Target="../slideLayouts/slideLayout173.xml"/><Relationship Id="rId10" Type="http://schemas.openxmlformats.org/officeDocument/2006/relationships/slideLayout" Target="../slideLayouts/slideLayout172.xml"/><Relationship Id="rId13" Type="http://schemas.openxmlformats.org/officeDocument/2006/relationships/slideLayout" Target="../slideLayouts/slideLayout175.xml"/><Relationship Id="rId12" Type="http://schemas.openxmlformats.org/officeDocument/2006/relationships/slideLayout" Target="../slideLayouts/slideLayout174.xml"/><Relationship Id="rId15" Type="http://schemas.openxmlformats.org/officeDocument/2006/relationships/slideLayout" Target="../slideLayouts/slideLayout177.xml"/><Relationship Id="rId14" Type="http://schemas.openxmlformats.org/officeDocument/2006/relationships/slideLayout" Target="../slideLayouts/slideLayout176.xml"/><Relationship Id="rId17" Type="http://schemas.openxmlformats.org/officeDocument/2006/relationships/slideLayout" Target="../slideLayouts/slideLayout179.xml"/><Relationship Id="rId16" Type="http://schemas.openxmlformats.org/officeDocument/2006/relationships/slideLayout" Target="../slideLayouts/slideLayout178.xml"/><Relationship Id="rId19" Type="http://schemas.openxmlformats.org/officeDocument/2006/relationships/slideLayout" Target="../slideLayouts/slideLayout181.xml"/><Relationship Id="rId18" Type="http://schemas.openxmlformats.org/officeDocument/2006/relationships/slideLayout" Target="../slideLayouts/slideLayout180.xml"/></Relationships>
</file>

<file path=ppt/slideMasters/_rels/slideMaster8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12.xml"/><Relationship Id="rId22" Type="http://schemas.openxmlformats.org/officeDocument/2006/relationships/slideLayout" Target="../slideLayouts/slideLayout214.xml"/><Relationship Id="rId21" Type="http://schemas.openxmlformats.org/officeDocument/2006/relationships/slideLayout" Target="../slideLayouts/slideLayout213.xml"/><Relationship Id="rId24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15.xml"/><Relationship Id="rId1" Type="http://schemas.openxmlformats.org/officeDocument/2006/relationships/slideLayout" Target="../slideLayouts/slideLayout193.xml"/><Relationship Id="rId2" Type="http://schemas.openxmlformats.org/officeDocument/2006/relationships/slideLayout" Target="../slideLayouts/slideLayout194.xml"/><Relationship Id="rId3" Type="http://schemas.openxmlformats.org/officeDocument/2006/relationships/slideLayout" Target="../slideLayouts/slideLayout195.xml"/><Relationship Id="rId4" Type="http://schemas.openxmlformats.org/officeDocument/2006/relationships/slideLayout" Target="../slideLayouts/slideLayout196.xml"/><Relationship Id="rId9" Type="http://schemas.openxmlformats.org/officeDocument/2006/relationships/slideLayout" Target="../slideLayouts/slideLayout201.xml"/><Relationship Id="rId26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17.xml"/><Relationship Id="rId28" Type="http://schemas.openxmlformats.org/officeDocument/2006/relationships/slideLayout" Target="../slideLayouts/slideLayout220.xml"/><Relationship Id="rId27" Type="http://schemas.openxmlformats.org/officeDocument/2006/relationships/slideLayout" Target="../slideLayouts/slideLayout219.xml"/><Relationship Id="rId5" Type="http://schemas.openxmlformats.org/officeDocument/2006/relationships/slideLayout" Target="../slideLayouts/slideLayout197.xml"/><Relationship Id="rId6" Type="http://schemas.openxmlformats.org/officeDocument/2006/relationships/slideLayout" Target="../slideLayouts/slideLayout198.xml"/><Relationship Id="rId29" Type="http://schemas.openxmlformats.org/officeDocument/2006/relationships/slideLayout" Target="../slideLayouts/slideLayout221.xml"/><Relationship Id="rId7" Type="http://schemas.openxmlformats.org/officeDocument/2006/relationships/slideLayout" Target="../slideLayouts/slideLayout199.xml"/><Relationship Id="rId8" Type="http://schemas.openxmlformats.org/officeDocument/2006/relationships/slideLayout" Target="../slideLayouts/slideLayout200.xml"/><Relationship Id="rId31" Type="http://schemas.openxmlformats.org/officeDocument/2006/relationships/theme" Target="../theme/theme11.xml"/><Relationship Id="rId30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2.xml"/><Relationship Id="rId13" Type="http://schemas.openxmlformats.org/officeDocument/2006/relationships/slideLayout" Target="../slideLayouts/slideLayout205.xml"/><Relationship Id="rId12" Type="http://schemas.openxmlformats.org/officeDocument/2006/relationships/slideLayout" Target="../slideLayouts/slideLayout204.xml"/><Relationship Id="rId15" Type="http://schemas.openxmlformats.org/officeDocument/2006/relationships/slideLayout" Target="../slideLayouts/slideLayout207.xml"/><Relationship Id="rId14" Type="http://schemas.openxmlformats.org/officeDocument/2006/relationships/slideLayout" Target="../slideLayouts/slideLayout206.xml"/><Relationship Id="rId17" Type="http://schemas.openxmlformats.org/officeDocument/2006/relationships/slideLayout" Target="../slideLayouts/slideLayout209.xml"/><Relationship Id="rId16" Type="http://schemas.openxmlformats.org/officeDocument/2006/relationships/slideLayout" Target="../slideLayouts/slideLayout208.xml"/><Relationship Id="rId19" Type="http://schemas.openxmlformats.org/officeDocument/2006/relationships/slideLayout" Target="../slideLayouts/slideLayout211.xml"/><Relationship Id="rId18" Type="http://schemas.openxmlformats.org/officeDocument/2006/relationships/slideLayout" Target="../slideLayouts/slideLayout210.xml"/></Relationships>
</file>

<file path=ppt/slideMasters/_rels/slideMaster9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42.xml"/><Relationship Id="rId22" Type="http://schemas.openxmlformats.org/officeDocument/2006/relationships/slideLayout" Target="../slideLayouts/slideLayout244.xml"/><Relationship Id="rId21" Type="http://schemas.openxmlformats.org/officeDocument/2006/relationships/slideLayout" Target="../slideLayouts/slideLayout243.xml"/><Relationship Id="rId24" Type="http://schemas.openxmlformats.org/officeDocument/2006/relationships/slideLayout" Target="../slideLayouts/slideLayout246.xml"/><Relationship Id="rId23" Type="http://schemas.openxmlformats.org/officeDocument/2006/relationships/slideLayout" Target="../slideLayouts/slideLayout245.xml"/><Relationship Id="rId1" Type="http://schemas.openxmlformats.org/officeDocument/2006/relationships/slideLayout" Target="../slideLayouts/slideLayout223.xml"/><Relationship Id="rId2" Type="http://schemas.openxmlformats.org/officeDocument/2006/relationships/slideLayout" Target="../slideLayouts/slideLayout224.xml"/><Relationship Id="rId3" Type="http://schemas.openxmlformats.org/officeDocument/2006/relationships/slideLayout" Target="../slideLayouts/slideLayout225.xml"/><Relationship Id="rId4" Type="http://schemas.openxmlformats.org/officeDocument/2006/relationships/slideLayout" Target="../slideLayouts/slideLayout226.xml"/><Relationship Id="rId9" Type="http://schemas.openxmlformats.org/officeDocument/2006/relationships/slideLayout" Target="../slideLayouts/slideLayout231.xml"/><Relationship Id="rId26" Type="http://schemas.openxmlformats.org/officeDocument/2006/relationships/slideLayout" Target="../slideLayouts/slideLayout248.xml"/><Relationship Id="rId25" Type="http://schemas.openxmlformats.org/officeDocument/2006/relationships/slideLayout" Target="../slideLayouts/slideLayout247.xml"/><Relationship Id="rId28" Type="http://schemas.openxmlformats.org/officeDocument/2006/relationships/slideLayout" Target="../slideLayouts/slideLayout250.xml"/><Relationship Id="rId27" Type="http://schemas.openxmlformats.org/officeDocument/2006/relationships/slideLayout" Target="../slideLayouts/slideLayout249.xml"/><Relationship Id="rId5" Type="http://schemas.openxmlformats.org/officeDocument/2006/relationships/slideLayout" Target="../slideLayouts/slideLayout227.xml"/><Relationship Id="rId6" Type="http://schemas.openxmlformats.org/officeDocument/2006/relationships/slideLayout" Target="../slideLayouts/slideLayout228.xml"/><Relationship Id="rId29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29.xml"/><Relationship Id="rId8" Type="http://schemas.openxmlformats.org/officeDocument/2006/relationships/slideLayout" Target="../slideLayouts/slideLayout230.xml"/><Relationship Id="rId31" Type="http://schemas.openxmlformats.org/officeDocument/2006/relationships/theme" Target="../theme/theme3.xml"/><Relationship Id="rId30" Type="http://schemas.openxmlformats.org/officeDocument/2006/relationships/slideLayout" Target="../slideLayouts/slideLayout252.xml"/><Relationship Id="rId11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2.xml"/><Relationship Id="rId13" Type="http://schemas.openxmlformats.org/officeDocument/2006/relationships/slideLayout" Target="../slideLayouts/slideLayout235.xml"/><Relationship Id="rId12" Type="http://schemas.openxmlformats.org/officeDocument/2006/relationships/slideLayout" Target="../slideLayouts/slideLayout234.xml"/><Relationship Id="rId15" Type="http://schemas.openxmlformats.org/officeDocument/2006/relationships/slideLayout" Target="../slideLayouts/slideLayout237.xml"/><Relationship Id="rId14" Type="http://schemas.openxmlformats.org/officeDocument/2006/relationships/slideLayout" Target="../slideLayouts/slideLayout236.xml"/><Relationship Id="rId17" Type="http://schemas.openxmlformats.org/officeDocument/2006/relationships/slideLayout" Target="../slideLayouts/slideLayout239.xml"/><Relationship Id="rId16" Type="http://schemas.openxmlformats.org/officeDocument/2006/relationships/slideLayout" Target="../slideLayouts/slideLayout238.xml"/><Relationship Id="rId19" Type="http://schemas.openxmlformats.org/officeDocument/2006/relationships/slideLayout" Target="../slideLayouts/slideLayout241.xml"/><Relationship Id="rId18" Type="http://schemas.openxmlformats.org/officeDocument/2006/relationships/slideLayout" Target="../slideLayouts/slideLayout2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IBM Plex Sans"/>
              <a:buNone/>
              <a:defRPr sz="2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Char char="●"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●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●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○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BM Plex Sans"/>
              <a:buChar char="■"/>
              <a:defRPr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687" name="Shape 1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8" name="Google Shape;1688;p262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689" name="Google Shape;1689;p262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00" r:id="rId1"/>
    <p:sldLayoutId id="2147483901" r:id="rId2"/>
    <p:sldLayoutId id="2147483902" r:id="rId3"/>
    <p:sldLayoutId id="2147483903" r:id="rId4"/>
    <p:sldLayoutId id="2147483904" r:id="rId5"/>
    <p:sldLayoutId id="2147483905" r:id="rId6"/>
    <p:sldLayoutId id="2147483906" r:id="rId7"/>
    <p:sldLayoutId id="2147483907" r:id="rId8"/>
    <p:sldLayoutId id="2147483908" r:id="rId9"/>
    <p:sldLayoutId id="2147483909" r:id="rId10"/>
    <p:sldLayoutId id="2147483910" r:id="rId11"/>
    <p:sldLayoutId id="2147483911" r:id="rId12"/>
    <p:sldLayoutId id="2147483912" r:id="rId13"/>
    <p:sldLayoutId id="2147483913" r:id="rId14"/>
    <p:sldLayoutId id="2147483914" r:id="rId15"/>
    <p:sldLayoutId id="2147483915" r:id="rId16"/>
    <p:sldLayoutId id="2147483916" r:id="rId17"/>
    <p:sldLayoutId id="2147483917" r:id="rId18"/>
    <p:sldLayoutId id="2147483918" r:id="rId19"/>
    <p:sldLayoutId id="2147483919" r:id="rId20"/>
    <p:sldLayoutId id="2147483920" r:id="rId21"/>
    <p:sldLayoutId id="2147483921" r:id="rId22"/>
    <p:sldLayoutId id="2147483922" r:id="rId23"/>
    <p:sldLayoutId id="2147483923" r:id="rId24"/>
    <p:sldLayoutId id="2147483924" r:id="rId25"/>
    <p:sldLayoutId id="2147483925" r:id="rId26"/>
    <p:sldLayoutId id="2147483926" r:id="rId27"/>
    <p:sldLayoutId id="2147483927" r:id="rId28"/>
    <p:sldLayoutId id="2147483928" r:id="rId29"/>
    <p:sldLayoutId id="214748392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p293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892" name="Google Shape;1892;p293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30" r:id="rId1"/>
    <p:sldLayoutId id="2147483931" r:id="rId2"/>
    <p:sldLayoutId id="2147483932" r:id="rId3"/>
    <p:sldLayoutId id="2147483933" r:id="rId4"/>
    <p:sldLayoutId id="2147483934" r:id="rId5"/>
    <p:sldLayoutId id="2147483935" r:id="rId6"/>
    <p:sldLayoutId id="2147483936" r:id="rId7"/>
    <p:sldLayoutId id="2147483937" r:id="rId8"/>
    <p:sldLayoutId id="2147483938" r:id="rId9"/>
    <p:sldLayoutId id="2147483939" r:id="rId10"/>
    <p:sldLayoutId id="2147483940" r:id="rId11"/>
    <p:sldLayoutId id="2147483941" r:id="rId12"/>
    <p:sldLayoutId id="2147483942" r:id="rId13"/>
    <p:sldLayoutId id="2147483943" r:id="rId14"/>
    <p:sldLayoutId id="2147483944" r:id="rId15"/>
    <p:sldLayoutId id="2147483945" r:id="rId16"/>
    <p:sldLayoutId id="2147483946" r:id="rId17"/>
    <p:sldLayoutId id="2147483947" r:id="rId18"/>
    <p:sldLayoutId id="2147483948" r:id="rId19"/>
    <p:sldLayoutId id="2147483949" r:id="rId20"/>
    <p:sldLayoutId id="2147483950" r:id="rId21"/>
    <p:sldLayoutId id="2147483951" r:id="rId22"/>
    <p:sldLayoutId id="2147483952" r:id="rId23"/>
    <p:sldLayoutId id="2147483953" r:id="rId24"/>
    <p:sldLayoutId id="2147483954" r:id="rId25"/>
    <p:sldLayoutId id="2147483955" r:id="rId26"/>
    <p:sldLayoutId id="2147483956" r:id="rId27"/>
    <p:sldLayoutId id="2147483957" r:id="rId28"/>
    <p:sldLayoutId id="2147483958" r:id="rId29"/>
    <p:sldLayoutId id="214748395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32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095" name="Google Shape;2095;p32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60" r:id="rId1"/>
    <p:sldLayoutId id="2147483961" r:id="rId2"/>
    <p:sldLayoutId id="2147483962" r:id="rId3"/>
    <p:sldLayoutId id="2147483963" r:id="rId4"/>
    <p:sldLayoutId id="2147483964" r:id="rId5"/>
    <p:sldLayoutId id="2147483965" r:id="rId6"/>
    <p:sldLayoutId id="2147483966" r:id="rId7"/>
    <p:sldLayoutId id="2147483967" r:id="rId8"/>
    <p:sldLayoutId id="2147483968" r:id="rId9"/>
    <p:sldLayoutId id="2147483969" r:id="rId10"/>
    <p:sldLayoutId id="2147483970" r:id="rId11"/>
    <p:sldLayoutId id="2147483971" r:id="rId12"/>
    <p:sldLayoutId id="2147483972" r:id="rId13"/>
    <p:sldLayoutId id="2147483973" r:id="rId14"/>
    <p:sldLayoutId id="2147483974" r:id="rId15"/>
    <p:sldLayoutId id="2147483975" r:id="rId16"/>
    <p:sldLayoutId id="2147483976" r:id="rId17"/>
    <p:sldLayoutId id="2147483977" r:id="rId18"/>
    <p:sldLayoutId id="2147483978" r:id="rId19"/>
    <p:sldLayoutId id="2147483979" r:id="rId20"/>
    <p:sldLayoutId id="2147483980" r:id="rId21"/>
    <p:sldLayoutId id="2147483981" r:id="rId22"/>
    <p:sldLayoutId id="2147483982" r:id="rId23"/>
    <p:sldLayoutId id="2147483983" r:id="rId24"/>
    <p:sldLayoutId id="2147483984" r:id="rId25"/>
    <p:sldLayoutId id="2147483985" r:id="rId26"/>
    <p:sldLayoutId id="2147483986" r:id="rId27"/>
    <p:sldLayoutId id="2147483987" r:id="rId28"/>
    <p:sldLayoutId id="2147483988" r:id="rId29"/>
    <p:sldLayoutId id="214748398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296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35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298" name="Google Shape;2298;p35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990" r:id="rId1"/>
    <p:sldLayoutId id="2147483991" r:id="rId2"/>
    <p:sldLayoutId id="2147483992" r:id="rId3"/>
    <p:sldLayoutId id="2147483993" r:id="rId4"/>
    <p:sldLayoutId id="2147483994" r:id="rId5"/>
    <p:sldLayoutId id="2147483995" r:id="rId6"/>
    <p:sldLayoutId id="2147483996" r:id="rId7"/>
    <p:sldLayoutId id="2147483997" r:id="rId8"/>
    <p:sldLayoutId id="2147483998" r:id="rId9"/>
    <p:sldLayoutId id="2147483999" r:id="rId10"/>
    <p:sldLayoutId id="2147484000" r:id="rId11"/>
    <p:sldLayoutId id="2147484001" r:id="rId12"/>
    <p:sldLayoutId id="2147484002" r:id="rId13"/>
    <p:sldLayoutId id="2147484003" r:id="rId14"/>
    <p:sldLayoutId id="2147484004" r:id="rId15"/>
    <p:sldLayoutId id="2147484005" r:id="rId16"/>
    <p:sldLayoutId id="2147484006" r:id="rId17"/>
    <p:sldLayoutId id="2147484007" r:id="rId18"/>
    <p:sldLayoutId id="2147484008" r:id="rId19"/>
    <p:sldLayoutId id="2147484009" r:id="rId20"/>
    <p:sldLayoutId id="2147484010" r:id="rId21"/>
    <p:sldLayoutId id="2147484011" r:id="rId22"/>
    <p:sldLayoutId id="2147484012" r:id="rId23"/>
    <p:sldLayoutId id="2147484013" r:id="rId24"/>
    <p:sldLayoutId id="2147484014" r:id="rId25"/>
    <p:sldLayoutId id="2147484015" r:id="rId26"/>
    <p:sldLayoutId id="2147484016" r:id="rId27"/>
    <p:sldLayoutId id="2147484017" r:id="rId28"/>
    <p:sldLayoutId id="2147484018" r:id="rId29"/>
    <p:sldLayoutId id="214748401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1"/>
    <p:sldLayoutId id="2147483661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  <p:sldLayoutId id="2147483688" r:id="rId29"/>
    <p:sldLayoutId id="214748368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5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268" name="Google Shape;268;p45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  <p:sldLayoutId id="2147483707" r:id="rId18"/>
    <p:sldLayoutId id="2147483708" r:id="rId19"/>
    <p:sldLayoutId id="2147483709" r:id="rId20"/>
    <p:sldLayoutId id="2147483710" r:id="rId21"/>
    <p:sldLayoutId id="2147483711" r:id="rId22"/>
    <p:sldLayoutId id="2147483712" r:id="rId23"/>
    <p:sldLayoutId id="2147483713" r:id="rId24"/>
    <p:sldLayoutId id="2147483714" r:id="rId25"/>
    <p:sldLayoutId id="2147483715" r:id="rId26"/>
    <p:sldLayoutId id="2147483716" r:id="rId27"/>
    <p:sldLayoutId id="2147483717" r:id="rId28"/>
    <p:sldLayoutId id="2147483718" r:id="rId29"/>
    <p:sldLayoutId id="214748371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76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471" name="Google Shape;471;p76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  <p:sldLayoutId id="2147483736" r:id="rId17"/>
    <p:sldLayoutId id="2147483737" r:id="rId18"/>
    <p:sldLayoutId id="2147483738" r:id="rId19"/>
    <p:sldLayoutId id="2147483739" r:id="rId20"/>
    <p:sldLayoutId id="2147483740" r:id="rId21"/>
    <p:sldLayoutId id="2147483741" r:id="rId22"/>
    <p:sldLayoutId id="2147483742" r:id="rId23"/>
    <p:sldLayoutId id="2147483743" r:id="rId24"/>
    <p:sldLayoutId id="2147483744" r:id="rId25"/>
    <p:sldLayoutId id="2147483745" r:id="rId26"/>
    <p:sldLayoutId id="2147483746" r:id="rId27"/>
    <p:sldLayoutId id="2147483747" r:id="rId28"/>
    <p:sldLayoutId id="2147483748" r:id="rId29"/>
    <p:sldLayoutId id="214748374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107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674" name="Google Shape;674;p107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  <p:sldLayoutId id="2147483762" r:id="rId13"/>
    <p:sldLayoutId id="2147483763" r:id="rId14"/>
    <p:sldLayoutId id="2147483764" r:id="rId15"/>
    <p:sldLayoutId id="2147483765" r:id="rId16"/>
    <p:sldLayoutId id="2147483766" r:id="rId17"/>
    <p:sldLayoutId id="2147483767" r:id="rId18"/>
    <p:sldLayoutId id="2147483768" r:id="rId19"/>
    <p:sldLayoutId id="2147483769" r:id="rId20"/>
    <p:sldLayoutId id="2147483770" r:id="rId21"/>
    <p:sldLayoutId id="2147483771" r:id="rId22"/>
    <p:sldLayoutId id="2147483772" r:id="rId23"/>
    <p:sldLayoutId id="2147483773" r:id="rId24"/>
    <p:sldLayoutId id="2147483774" r:id="rId25"/>
    <p:sldLayoutId id="2147483775" r:id="rId26"/>
    <p:sldLayoutId id="2147483776" r:id="rId27"/>
    <p:sldLayoutId id="2147483777" r:id="rId28"/>
    <p:sldLayoutId id="2147483778" r:id="rId29"/>
    <p:sldLayoutId id="214748377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138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877" name="Google Shape;877;p138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0" r:id="rId21"/>
    <p:sldLayoutId id="2147483801" r:id="rId22"/>
    <p:sldLayoutId id="2147483802" r:id="rId23"/>
    <p:sldLayoutId id="2147483803" r:id="rId24"/>
    <p:sldLayoutId id="2147483804" r:id="rId25"/>
    <p:sldLayoutId id="2147483805" r:id="rId26"/>
    <p:sldLayoutId id="2147483806" r:id="rId27"/>
    <p:sldLayoutId id="2147483807" r:id="rId28"/>
    <p:sldLayoutId id="2147483808" r:id="rId29"/>
    <p:sldLayoutId id="214748380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69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080" name="Google Shape;1080;p169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10" r:id="rId1"/>
    <p:sldLayoutId id="2147483811" r:id="rId2"/>
    <p:sldLayoutId id="2147483812" r:id="rId3"/>
    <p:sldLayoutId id="2147483813" r:id="rId4"/>
    <p:sldLayoutId id="2147483814" r:id="rId5"/>
    <p:sldLayoutId id="2147483815" r:id="rId6"/>
    <p:sldLayoutId id="2147483816" r:id="rId7"/>
    <p:sldLayoutId id="2147483817" r:id="rId8"/>
    <p:sldLayoutId id="2147483818" r:id="rId9"/>
    <p:sldLayoutId id="2147483819" r:id="rId10"/>
    <p:sldLayoutId id="2147483820" r:id="rId11"/>
    <p:sldLayoutId id="2147483821" r:id="rId12"/>
    <p:sldLayoutId id="2147483822" r:id="rId13"/>
    <p:sldLayoutId id="2147483823" r:id="rId14"/>
    <p:sldLayoutId id="2147483824" r:id="rId15"/>
    <p:sldLayoutId id="2147483825" r:id="rId16"/>
    <p:sldLayoutId id="2147483826" r:id="rId17"/>
    <p:sldLayoutId id="2147483827" r:id="rId18"/>
    <p:sldLayoutId id="2147483828" r:id="rId19"/>
    <p:sldLayoutId id="2147483829" r:id="rId20"/>
    <p:sldLayoutId id="2147483830" r:id="rId21"/>
    <p:sldLayoutId id="2147483831" r:id="rId22"/>
    <p:sldLayoutId id="2147483832" r:id="rId23"/>
    <p:sldLayoutId id="2147483833" r:id="rId24"/>
    <p:sldLayoutId id="2147483834" r:id="rId25"/>
    <p:sldLayoutId id="2147483835" r:id="rId26"/>
    <p:sldLayoutId id="2147483836" r:id="rId27"/>
    <p:sldLayoutId id="2147483837" r:id="rId28"/>
    <p:sldLayoutId id="2147483838" r:id="rId29"/>
    <p:sldLayoutId id="214748383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200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283" name="Google Shape;1283;p200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40" r:id="rId1"/>
    <p:sldLayoutId id="2147483841" r:id="rId2"/>
    <p:sldLayoutId id="2147483842" r:id="rId3"/>
    <p:sldLayoutId id="2147483843" r:id="rId4"/>
    <p:sldLayoutId id="2147483844" r:id="rId5"/>
    <p:sldLayoutId id="2147483845" r:id="rId6"/>
    <p:sldLayoutId id="2147483846" r:id="rId7"/>
    <p:sldLayoutId id="2147483847" r:id="rId8"/>
    <p:sldLayoutId id="2147483848" r:id="rId9"/>
    <p:sldLayoutId id="2147483849" r:id="rId10"/>
    <p:sldLayoutId id="2147483850" r:id="rId11"/>
    <p:sldLayoutId id="2147483851" r:id="rId12"/>
    <p:sldLayoutId id="2147483852" r:id="rId13"/>
    <p:sldLayoutId id="2147483853" r:id="rId14"/>
    <p:sldLayoutId id="2147483854" r:id="rId15"/>
    <p:sldLayoutId id="2147483855" r:id="rId16"/>
    <p:sldLayoutId id="2147483856" r:id="rId17"/>
    <p:sldLayoutId id="2147483857" r:id="rId18"/>
    <p:sldLayoutId id="2147483858" r:id="rId19"/>
    <p:sldLayoutId id="2147483859" r:id="rId20"/>
    <p:sldLayoutId id="2147483860" r:id="rId21"/>
    <p:sldLayoutId id="2147483861" r:id="rId22"/>
    <p:sldLayoutId id="2147483862" r:id="rId23"/>
    <p:sldLayoutId id="2147483863" r:id="rId24"/>
    <p:sldLayoutId id="2147483864" r:id="rId25"/>
    <p:sldLayoutId id="2147483865" r:id="rId26"/>
    <p:sldLayoutId id="2147483866" r:id="rId27"/>
    <p:sldLayoutId id="2147483867" r:id="rId28"/>
    <p:sldLayoutId id="2147483868" r:id="rId29"/>
    <p:sldLayoutId id="214748386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1484" name="Shape 1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5" name="Google Shape;1485;p23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Coda"/>
              <a:buNone/>
              <a:defRPr b="1" sz="35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defRPr>
            </a:lvl9pPr>
          </a:lstStyle>
          <a:p/>
        </p:txBody>
      </p:sp>
      <p:sp>
        <p:nvSpPr>
          <p:cNvPr id="1486" name="Google Shape;1486;p231"/>
          <p:cNvSpPr txBox="1"/>
          <p:nvPr>
            <p:ph idx="1" type="body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●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○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ssistant"/>
              <a:buChar char="■"/>
              <a:defRPr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870" r:id="rId1"/>
    <p:sldLayoutId id="2147483871" r:id="rId2"/>
    <p:sldLayoutId id="2147483872" r:id="rId3"/>
    <p:sldLayoutId id="2147483873" r:id="rId4"/>
    <p:sldLayoutId id="2147483874" r:id="rId5"/>
    <p:sldLayoutId id="2147483875" r:id="rId6"/>
    <p:sldLayoutId id="2147483876" r:id="rId7"/>
    <p:sldLayoutId id="2147483877" r:id="rId8"/>
    <p:sldLayoutId id="2147483878" r:id="rId9"/>
    <p:sldLayoutId id="2147483879" r:id="rId10"/>
    <p:sldLayoutId id="2147483880" r:id="rId11"/>
    <p:sldLayoutId id="2147483881" r:id="rId12"/>
    <p:sldLayoutId id="2147483882" r:id="rId13"/>
    <p:sldLayoutId id="2147483883" r:id="rId14"/>
    <p:sldLayoutId id="2147483884" r:id="rId15"/>
    <p:sldLayoutId id="2147483885" r:id="rId16"/>
    <p:sldLayoutId id="2147483886" r:id="rId17"/>
    <p:sldLayoutId id="2147483887" r:id="rId18"/>
    <p:sldLayoutId id="2147483888" r:id="rId19"/>
    <p:sldLayoutId id="2147483889" r:id="rId20"/>
    <p:sldLayoutId id="2147483890" r:id="rId21"/>
    <p:sldLayoutId id="2147483891" r:id="rId22"/>
    <p:sldLayoutId id="2147483892" r:id="rId23"/>
    <p:sldLayoutId id="2147483893" r:id="rId24"/>
    <p:sldLayoutId id="2147483894" r:id="rId25"/>
    <p:sldLayoutId id="2147483895" r:id="rId26"/>
    <p:sldLayoutId id="2147483896" r:id="rId27"/>
    <p:sldLayoutId id="2147483897" r:id="rId28"/>
    <p:sldLayoutId id="2147483898" r:id="rId29"/>
    <p:sldLayoutId id="2147483899" r:id="rId3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3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2.jpg"/><Relationship Id="rId4" Type="http://schemas.openxmlformats.org/officeDocument/2006/relationships/image" Target="../media/image21.jpg"/><Relationship Id="rId5" Type="http://schemas.openxmlformats.org/officeDocument/2006/relationships/image" Target="../media/image23.jpg"/><Relationship Id="rId6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5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6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2" name="Shape 2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3" name="Google Shape;2503;p386"/>
          <p:cNvSpPr txBox="1"/>
          <p:nvPr>
            <p:ph type="title"/>
          </p:nvPr>
        </p:nvSpPr>
        <p:spPr>
          <a:xfrm>
            <a:off x="1846200" y="2955300"/>
            <a:ext cx="5451600" cy="10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/>
              <a:t>Design and Simulation of a USB 2.0 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Transceiver in SystemVerilog</a:t>
            </a:r>
            <a:endParaRPr/>
          </a:p>
        </p:txBody>
      </p:sp>
      <p:sp>
        <p:nvSpPr>
          <p:cNvPr id="2504" name="Google Shape;2504;p386"/>
          <p:cNvSpPr txBox="1"/>
          <p:nvPr>
            <p:ph idx="1" type="subTitle"/>
          </p:nvPr>
        </p:nvSpPr>
        <p:spPr>
          <a:xfrm>
            <a:off x="2135550" y="4090607"/>
            <a:ext cx="48729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D9D2E9"/>
                </a:solidFill>
                <a:latin typeface="Coda"/>
                <a:ea typeface="Coda"/>
                <a:cs typeface="Coda"/>
                <a:sym typeface="Coda"/>
              </a:rPr>
              <a:t>Andrew Lu, Jiayi Liu, Leo Lesmes, Nhan Do</a:t>
            </a:r>
            <a:endParaRPr>
              <a:solidFill>
                <a:srgbClr val="D9D2E9"/>
              </a:solidFill>
              <a:latin typeface="Coda"/>
              <a:ea typeface="Coda"/>
              <a:cs typeface="Coda"/>
              <a:sym typeface="Cod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395"/>
          <p:cNvSpPr txBox="1"/>
          <p:nvPr>
            <p:ph idx="4294967295" type="subTitle"/>
          </p:nvPr>
        </p:nvSpPr>
        <p:spPr>
          <a:xfrm>
            <a:off x="720000" y="1297213"/>
            <a:ext cx="6647100" cy="324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USB transceiver transmits and receives</a:t>
            </a:r>
            <a:r>
              <a:rPr lang="en" sz="1600"/>
              <a:t> </a:t>
            </a:r>
            <a:r>
              <a:rPr lang="en" sz="1600"/>
              <a:t>data as stated in our proposal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Individual modules were tested and verified with testbenches</a:t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/>
              <a:t>The full USB transceiver was then tested with predetermined bytes to be transmitted or received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We analyzed the waveform outputs</a:t>
            </a:r>
            <a:endParaRPr sz="1600"/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We confirmed that it correctly decodes and unstuffs the data for receiving as well as stuffs and encodes the data for transmitting</a:t>
            </a:r>
            <a:endParaRPr sz="1600"/>
          </a:p>
        </p:txBody>
      </p:sp>
      <p:sp>
        <p:nvSpPr>
          <p:cNvPr id="2607" name="Google Shape;2607;p395"/>
          <p:cNvSpPr txBox="1"/>
          <p:nvPr>
            <p:ph type="title"/>
          </p:nvPr>
        </p:nvSpPr>
        <p:spPr>
          <a:xfrm>
            <a:off x="720000" y="600588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Testing and Benchmarks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p396"/>
          <p:cNvSpPr txBox="1"/>
          <p:nvPr>
            <p:ph type="title"/>
          </p:nvPr>
        </p:nvSpPr>
        <p:spPr>
          <a:xfrm>
            <a:off x="311700" y="321775"/>
            <a:ext cx="8520600" cy="85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Transmitting Data</a:t>
            </a:r>
            <a:endParaRPr/>
          </a:p>
        </p:txBody>
      </p:sp>
      <p:pic>
        <p:nvPicPr>
          <p:cNvPr id="2613" name="Google Shape;2613;p3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519175"/>
            <a:ext cx="8991598" cy="2789473"/>
          </a:xfrm>
          <a:prstGeom prst="rect">
            <a:avLst/>
          </a:prstGeom>
          <a:noFill/>
          <a:ln>
            <a:noFill/>
          </a:ln>
        </p:spPr>
      </p:pic>
      <p:sp>
        <p:nvSpPr>
          <p:cNvPr id="2614" name="Google Shape;2614;p396"/>
          <p:cNvSpPr txBox="1"/>
          <p:nvPr/>
        </p:nvSpPr>
        <p:spPr>
          <a:xfrm>
            <a:off x="372700" y="1050275"/>
            <a:ext cx="2057400" cy="46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SYNC simulation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15" name="Google Shape;2615;p396" title="Screenshot 2025-12-10 212646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200" y="1582000"/>
            <a:ext cx="8991598" cy="283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9" name="Shape 2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0" name="Google Shape;2620;p39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Transmitting Data</a:t>
            </a:r>
            <a:endParaRPr/>
          </a:p>
        </p:txBody>
      </p:sp>
      <p:sp>
        <p:nvSpPr>
          <p:cNvPr id="2621" name="Google Shape;2621;p397"/>
          <p:cNvSpPr txBox="1"/>
          <p:nvPr/>
        </p:nvSpPr>
        <p:spPr>
          <a:xfrm>
            <a:off x="121325" y="1007600"/>
            <a:ext cx="5422800" cy="4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est case: 8’b00010101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22" name="Google Shape;2622;p397" title="Screenshot 2025-12-10 21301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7725" y="1501150"/>
            <a:ext cx="6976350" cy="3566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3" name="Google Shape;2623;p3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273" y="2603725"/>
            <a:ext cx="663452" cy="2463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7" name="Shape 2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8" name="Google Shape;2628;p39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Simulation: </a:t>
            </a:r>
            <a:r>
              <a:rPr lang="en">
                <a:solidFill>
                  <a:srgbClr val="FFFFE9"/>
                </a:solidFill>
              </a:rPr>
              <a:t>Transmitting </a:t>
            </a:r>
            <a:r>
              <a:rPr lang="en"/>
              <a:t>Data</a:t>
            </a:r>
            <a:endParaRPr/>
          </a:p>
        </p:txBody>
      </p:sp>
      <p:sp>
        <p:nvSpPr>
          <p:cNvPr id="2629" name="Google Shape;2629;p398"/>
          <p:cNvSpPr txBox="1"/>
          <p:nvPr/>
        </p:nvSpPr>
        <p:spPr>
          <a:xfrm>
            <a:off x="333338" y="1140175"/>
            <a:ext cx="5422800" cy="4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</a:t>
            </a: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est case: 8’b01111111 or 7f 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630" name="Google Shape;2630;p3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350" y="1735125"/>
            <a:ext cx="831300" cy="29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1" name="Google Shape;2631;p398" title="Screenshot 2025-12-10 213041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64650" y="1612675"/>
            <a:ext cx="7645825" cy="319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35" name="Shape 2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6" name="Google Shape;2636;p399"/>
          <p:cNvPicPr preferRelativeResize="0"/>
          <p:nvPr/>
        </p:nvPicPr>
        <p:blipFill rotWithShape="1">
          <a:blip r:embed="rId3">
            <a:alphaModFix/>
          </a:blip>
          <a:srcRect b="0" l="2366" r="26575" t="0"/>
          <a:stretch/>
        </p:blipFill>
        <p:spPr>
          <a:xfrm>
            <a:off x="175225" y="1256300"/>
            <a:ext cx="8317398" cy="3569585"/>
          </a:xfrm>
          <a:prstGeom prst="rect">
            <a:avLst/>
          </a:prstGeom>
          <a:noFill/>
          <a:ln>
            <a:noFill/>
          </a:ln>
        </p:spPr>
      </p:pic>
      <p:sp>
        <p:nvSpPr>
          <p:cNvPr id="2637" name="Google Shape;2637;p39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E9"/>
                </a:solidFill>
                <a:latin typeface="Coda"/>
                <a:ea typeface="Coda"/>
                <a:cs typeface="Coda"/>
                <a:sym typeface="Coda"/>
              </a:rPr>
              <a:t>Simulation: Receiving Data</a:t>
            </a:r>
            <a:endParaRPr>
              <a:solidFill>
                <a:srgbClr val="FFFFE9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638" name="Google Shape;2638;p399"/>
          <p:cNvSpPr txBox="1"/>
          <p:nvPr/>
        </p:nvSpPr>
        <p:spPr>
          <a:xfrm>
            <a:off x="311700" y="1256300"/>
            <a:ext cx="8520600" cy="27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					</a:t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0" lvl="0" marL="22860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          </a:t>
            </a:r>
            <a:r>
              <a:rPr lang="en" sz="7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0000_0001     0000_0011           0000_0111      0000_1111       0001_1111      0011_1111        0011_1111        0111_1111       1111_1110</a:t>
            </a:r>
            <a:endParaRPr sz="7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39" name="Google Shape;2639;p399"/>
          <p:cNvSpPr txBox="1"/>
          <p:nvPr/>
        </p:nvSpPr>
        <p:spPr>
          <a:xfrm>
            <a:off x="6730400" y="3087775"/>
            <a:ext cx="6948000" cy="2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Bit unstuff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44" name="Google Shape;2644;p4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71535"/>
            <a:ext cx="9144002" cy="3087881"/>
          </a:xfrm>
          <a:prstGeom prst="rect">
            <a:avLst/>
          </a:prstGeom>
          <a:noFill/>
          <a:ln>
            <a:noFill/>
          </a:ln>
        </p:spPr>
      </p:pic>
      <p:sp>
        <p:nvSpPr>
          <p:cNvPr id="2645" name="Google Shape;2645;p40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E9"/>
                </a:solidFill>
                <a:latin typeface="Coda"/>
                <a:ea typeface="Coda"/>
                <a:cs typeface="Coda"/>
                <a:sym typeface="Coda"/>
              </a:rPr>
              <a:t>Simulation: Receiving Data</a:t>
            </a:r>
            <a:endParaRPr>
              <a:solidFill>
                <a:srgbClr val="FFFFE9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646" name="Google Shape;2646;p400"/>
          <p:cNvSpPr txBox="1"/>
          <p:nvPr/>
        </p:nvSpPr>
        <p:spPr>
          <a:xfrm>
            <a:off x="187475" y="1001025"/>
            <a:ext cx="89565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rPr>
              <a:t>Test case: 01010101                     Expected data received: 00000000</a:t>
            </a:r>
            <a:endParaRPr sz="1800">
              <a:solidFill>
                <a:schemeClr val="dk2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0" name="Shape 2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1" name="Google Shape;2651;p401"/>
          <p:cNvSpPr txBox="1"/>
          <p:nvPr>
            <p:ph type="title"/>
          </p:nvPr>
        </p:nvSpPr>
        <p:spPr>
          <a:xfrm>
            <a:off x="3844375" y="1990200"/>
            <a:ext cx="4586400" cy="116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5" name="Shape 2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6" name="Google Shape;2656;p40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2657" name="Google Shape;2657;p402"/>
          <p:cNvSpPr/>
          <p:nvPr/>
        </p:nvSpPr>
        <p:spPr>
          <a:xfrm>
            <a:off x="6834563" y="1152494"/>
            <a:ext cx="2082900" cy="1419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 want to join digital design team and expand my knowledge about digital peripherals.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8" name="Google Shape;2658;p402"/>
          <p:cNvSpPr/>
          <p:nvPr/>
        </p:nvSpPr>
        <p:spPr>
          <a:xfrm>
            <a:off x="4631888" y="1152494"/>
            <a:ext cx="2082900" cy="1419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I’m very interested in EE, and want to further explore Analog Design.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59" name="Google Shape;2659;p402"/>
          <p:cNvSpPr/>
          <p:nvPr/>
        </p:nvSpPr>
        <p:spPr>
          <a:xfrm>
            <a:off x="2429213" y="1152500"/>
            <a:ext cx="2082900" cy="1419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 want to continue down software or digital design.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0" name="Google Shape;2660;p402"/>
          <p:cNvSpPr/>
          <p:nvPr/>
        </p:nvSpPr>
        <p:spPr>
          <a:xfrm>
            <a:off x="226538" y="1152500"/>
            <a:ext cx="2082900" cy="1419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 want to continue learning about digital design.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1" name="Google Shape;2661;p402"/>
          <p:cNvSpPr/>
          <p:nvPr/>
        </p:nvSpPr>
        <p:spPr>
          <a:xfrm>
            <a:off x="4631888" y="2571747"/>
            <a:ext cx="2082900" cy="476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2" name="Google Shape;2662;p402"/>
          <p:cNvSpPr/>
          <p:nvPr/>
        </p:nvSpPr>
        <p:spPr>
          <a:xfrm>
            <a:off x="2426813" y="2571750"/>
            <a:ext cx="2082900" cy="476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3" name="Google Shape;2663;p402"/>
          <p:cNvSpPr/>
          <p:nvPr/>
        </p:nvSpPr>
        <p:spPr>
          <a:xfrm>
            <a:off x="226538" y="2571747"/>
            <a:ext cx="2082900" cy="476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4" name="Google Shape;2664;p402"/>
          <p:cNvSpPr/>
          <p:nvPr/>
        </p:nvSpPr>
        <p:spPr>
          <a:xfrm>
            <a:off x="6830438" y="2571747"/>
            <a:ext cx="2082900" cy="476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5" name="Google Shape;2665;p402"/>
          <p:cNvSpPr txBox="1"/>
          <p:nvPr/>
        </p:nvSpPr>
        <p:spPr>
          <a:xfrm>
            <a:off x="2639812" y="2678932"/>
            <a:ext cx="1661700" cy="25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Jiayi Liu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6" name="Google Shape;2666;p402"/>
          <p:cNvSpPr txBox="1"/>
          <p:nvPr/>
        </p:nvSpPr>
        <p:spPr>
          <a:xfrm>
            <a:off x="4839218" y="2678932"/>
            <a:ext cx="1661700" cy="25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Leo Lesmes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7" name="Google Shape;2667;p402"/>
          <p:cNvSpPr txBox="1"/>
          <p:nvPr/>
        </p:nvSpPr>
        <p:spPr>
          <a:xfrm>
            <a:off x="7045161" y="2678932"/>
            <a:ext cx="1661700" cy="25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Nhan Do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8" name="Google Shape;2668;p402"/>
          <p:cNvSpPr txBox="1"/>
          <p:nvPr/>
        </p:nvSpPr>
        <p:spPr>
          <a:xfrm>
            <a:off x="437137" y="2678916"/>
            <a:ext cx="1661700" cy="25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Andrew Lu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669" name="Google Shape;2669;p402"/>
          <p:cNvSpPr txBox="1"/>
          <p:nvPr/>
        </p:nvSpPr>
        <p:spPr>
          <a:xfrm>
            <a:off x="771750" y="3249125"/>
            <a:ext cx="76005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Building this from the ground up forced us to apply our digital design skills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improved at testbench writing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better understand organizing the communication between modules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3" name="Shape 2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4" name="Google Shape;2674;p403"/>
          <p:cNvSpPr txBox="1"/>
          <p:nvPr>
            <p:ph type="ctrTitle"/>
          </p:nvPr>
        </p:nvSpPr>
        <p:spPr>
          <a:xfrm>
            <a:off x="3661350" y="2136150"/>
            <a:ext cx="4835100" cy="87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508" name="Shape 2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9" name="Google Shape;2509;p38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Team Introduction</a:t>
            </a:r>
            <a:endParaRPr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510" name="Google Shape;2510;p387"/>
          <p:cNvSpPr txBox="1"/>
          <p:nvPr>
            <p:ph idx="1" type="subTitle"/>
          </p:nvPr>
        </p:nvSpPr>
        <p:spPr>
          <a:xfrm>
            <a:off x="2367911" y="3244754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Sophomore</a:t>
            </a:r>
            <a:endParaRPr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Computer Engineering</a:t>
            </a:r>
            <a:endParaRPr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511" name="Google Shape;2511;p387"/>
          <p:cNvSpPr txBox="1"/>
          <p:nvPr>
            <p:ph idx="2" type="subTitle"/>
          </p:nvPr>
        </p:nvSpPr>
        <p:spPr>
          <a:xfrm>
            <a:off x="6776164" y="32447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Freshman</a:t>
            </a:r>
            <a:endParaRPr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First-Year Engineering</a:t>
            </a:r>
            <a:endParaRPr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512" name="Google Shape;2512;p387"/>
          <p:cNvSpPr txBox="1"/>
          <p:nvPr>
            <p:ph idx="3" type="subTitle"/>
          </p:nvPr>
        </p:nvSpPr>
        <p:spPr>
          <a:xfrm>
            <a:off x="389711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Freshman</a:t>
            </a:r>
            <a:endParaRPr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First-Year Engineering</a:t>
            </a:r>
            <a:endParaRPr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513" name="Google Shape;2513;p387"/>
          <p:cNvSpPr txBox="1"/>
          <p:nvPr>
            <p:ph idx="4" type="subTitle"/>
          </p:nvPr>
        </p:nvSpPr>
        <p:spPr>
          <a:xfrm>
            <a:off x="4572014" y="3244666"/>
            <a:ext cx="1978200" cy="66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Freshman</a:t>
            </a:r>
            <a:endParaRPr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Coda"/>
                <a:ea typeface="Coda"/>
                <a:cs typeface="Coda"/>
                <a:sym typeface="Coda"/>
              </a:rPr>
              <a:t>First-Year Engineering</a:t>
            </a:r>
            <a:endParaRPr>
              <a:solidFill>
                <a:schemeClr val="lt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514" name="Google Shape;2514;p387"/>
          <p:cNvSpPr txBox="1"/>
          <p:nvPr>
            <p:ph idx="5" type="subTitle"/>
          </p:nvPr>
        </p:nvSpPr>
        <p:spPr>
          <a:xfrm>
            <a:off x="2367911" y="2808538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Jiayi Liu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5" name="Google Shape;2515;p387"/>
          <p:cNvSpPr txBox="1"/>
          <p:nvPr>
            <p:ph idx="6" type="subTitle"/>
          </p:nvPr>
        </p:nvSpPr>
        <p:spPr>
          <a:xfrm>
            <a:off x="389711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Andrew Lu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6" name="Google Shape;2516;p387"/>
          <p:cNvSpPr txBox="1"/>
          <p:nvPr>
            <p:ph idx="7" type="subTitle"/>
          </p:nvPr>
        </p:nvSpPr>
        <p:spPr>
          <a:xfrm>
            <a:off x="6776161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Nhan Do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2517" name="Google Shape;2517;p387"/>
          <p:cNvSpPr txBox="1"/>
          <p:nvPr>
            <p:ph idx="8" type="subTitle"/>
          </p:nvPr>
        </p:nvSpPr>
        <p:spPr>
          <a:xfrm>
            <a:off x="4572011" y="2808550"/>
            <a:ext cx="1978200" cy="505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Leo Lesmes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518" name="Google Shape;2518;p387"/>
          <p:cNvPicPr preferRelativeResize="0"/>
          <p:nvPr/>
        </p:nvPicPr>
        <p:blipFill rotWithShape="1">
          <a:blip r:embed="rId3">
            <a:alphaModFix/>
          </a:blip>
          <a:srcRect b="0" l="14002" r="14002" t="0"/>
          <a:stretch/>
        </p:blipFill>
        <p:spPr>
          <a:xfrm>
            <a:off x="554850" y="1091800"/>
            <a:ext cx="1647898" cy="1716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9" name="Google Shape;2519;p387" title="ce43b681dafd55a30cec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2137" y="999318"/>
            <a:ext cx="1426276" cy="1901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0" name="Google Shape;2520;p387" title="IMG_1732.HEIC"/>
          <p:cNvPicPr preferRelativeResize="0"/>
          <p:nvPr/>
        </p:nvPicPr>
        <p:blipFill rotWithShape="1">
          <a:blip r:embed="rId5">
            <a:alphaModFix/>
          </a:blip>
          <a:srcRect b="5617" l="0" r="10160" t="14022"/>
          <a:stretch/>
        </p:blipFill>
        <p:spPr>
          <a:xfrm>
            <a:off x="2667650" y="1091800"/>
            <a:ext cx="1439451" cy="171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1" name="Google Shape;2521;p387" title="IMG_3274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26475" y="1091800"/>
            <a:ext cx="1716750" cy="1716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5" name="Shape 2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6" name="Google Shape;2526;p388"/>
          <p:cNvSpPr txBox="1"/>
          <p:nvPr>
            <p:ph idx="2" type="title"/>
          </p:nvPr>
        </p:nvSpPr>
        <p:spPr>
          <a:xfrm>
            <a:off x="1083800" y="2021100"/>
            <a:ext cx="3985800" cy="110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0" name="Shape 2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1" name="Google Shape;2531;p38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pic>
        <p:nvPicPr>
          <p:cNvPr id="2532" name="Google Shape;2532;p3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725" y="1985200"/>
            <a:ext cx="4489523" cy="253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3" name="Google Shape;2533;p389" title="RTL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3725" y="2095851"/>
            <a:ext cx="4489532" cy="2310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4" name="Google Shape;2534;p389" title="ASIC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170125"/>
            <a:ext cx="40481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8" name="Shape 2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9" name="Google Shape;2539;p39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NRZI = Non Return to Zero Inverted</a:t>
            </a:r>
            <a:endParaRPr/>
          </a:p>
        </p:txBody>
      </p:sp>
      <p:sp>
        <p:nvSpPr>
          <p:cNvPr id="2540" name="Google Shape;2540;p390"/>
          <p:cNvSpPr txBox="1"/>
          <p:nvPr/>
        </p:nvSpPr>
        <p:spPr>
          <a:xfrm>
            <a:off x="771750" y="1311300"/>
            <a:ext cx="76005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bit is 1 -&gt; Encoded line stays the same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bit is 0 -&gt; Encoded line transitions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Encoded when transmitting, decoded when receiving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41" name="Google Shape;2541;p3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9250" y="2675275"/>
            <a:ext cx="5705475" cy="144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5" name="Shape 2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6" name="Google Shape;2546;p39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Bit Stuffing</a:t>
            </a:r>
            <a:endParaRPr/>
          </a:p>
        </p:txBody>
      </p:sp>
      <p:sp>
        <p:nvSpPr>
          <p:cNvPr id="2547" name="Google Shape;2547;p391"/>
          <p:cNvSpPr txBox="1"/>
          <p:nvPr/>
        </p:nvSpPr>
        <p:spPr>
          <a:xfrm>
            <a:off x="771750" y="1311300"/>
            <a:ext cx="76005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If 6 consecutive bits of 1 are detected in the data line, add a 0 bit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Bit stuffing is needed for transmitting (done before NRZI encoding)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Bit unstuffing is needed for receiving (done after NRZI decoding)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pic>
        <p:nvPicPr>
          <p:cNvPr id="2548" name="Google Shape;2548;p3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8713" y="2462700"/>
            <a:ext cx="5886563" cy="245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2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3" name="Google Shape;2553;p392"/>
          <p:cNvSpPr txBox="1"/>
          <p:nvPr>
            <p:ph idx="2" type="subTitle"/>
          </p:nvPr>
        </p:nvSpPr>
        <p:spPr>
          <a:xfrm>
            <a:off x="2005575" y="1243650"/>
            <a:ext cx="6647100" cy="36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u="sng"/>
              <a:t>Research and Background Information</a:t>
            </a:r>
            <a:endParaRPr sz="1600" u="sng"/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USB 2.0 Specifications</a:t>
            </a:r>
            <a:endParaRPr sz="1600"/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NRZI Encoding/Decoding, Bit Stuffing/Unstuffing, etc.</a:t>
            </a:r>
            <a:endParaRPr sz="1600"/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SYNC, EOP, and other data packets</a:t>
            </a:r>
            <a:endParaRPr sz="1600"/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u="sng"/>
              <a:t>Preliminary RTL Design</a:t>
            </a:r>
            <a:endParaRPr sz="1600" u="sng"/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Determining what modules needed to be created</a:t>
            </a:r>
            <a:endParaRPr sz="1600"/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Assignment of roles in implementing various modules</a:t>
            </a:r>
            <a:endParaRPr sz="1600"/>
          </a:p>
          <a:p>
            <a:pPr indent="-330200" lvl="1" marL="9144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➢"/>
            </a:pPr>
            <a:r>
              <a:rPr lang="en" sz="1600"/>
              <a:t>Implementation and Testing</a:t>
            </a:r>
            <a:endParaRPr sz="1600"/>
          </a:p>
          <a:p>
            <a:pPr indent="-33020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SzPts val="1600"/>
              <a:buChar char="❖"/>
            </a:pPr>
            <a:r>
              <a:rPr lang="en" sz="1600" u="sng"/>
              <a:t>Coded modules in SystemVerilog and debugged them with testbenches</a:t>
            </a:r>
            <a:endParaRPr sz="1600" u="sng"/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 u="sng"/>
          </a:p>
          <a:p>
            <a:pPr indent="0" lvl="0" marL="457200" rtl="0" algn="l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This progression allowed us to learn quickly with trial and error</a:t>
            </a:r>
            <a:endParaRPr b="1" sz="1600"/>
          </a:p>
        </p:txBody>
      </p:sp>
      <p:sp>
        <p:nvSpPr>
          <p:cNvPr id="2554" name="Google Shape;2554;p39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8" name="Shape 2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9" name="Google Shape;2559;p39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Division of Labor</a:t>
            </a:r>
            <a:endParaRPr/>
          </a:p>
        </p:txBody>
      </p:sp>
      <p:sp>
        <p:nvSpPr>
          <p:cNvPr id="2560" name="Google Shape;2560;p393"/>
          <p:cNvSpPr/>
          <p:nvPr/>
        </p:nvSpPr>
        <p:spPr>
          <a:xfrm>
            <a:off x="6834563" y="1152494"/>
            <a:ext cx="2082900" cy="1419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Shift registers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61" name="Google Shape;2561;p393"/>
          <p:cNvSpPr/>
          <p:nvPr/>
        </p:nvSpPr>
        <p:spPr>
          <a:xfrm>
            <a:off x="4631888" y="1152494"/>
            <a:ext cx="2082900" cy="1419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RX/TX state machines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62" name="Google Shape;2562;p393"/>
          <p:cNvSpPr/>
          <p:nvPr/>
        </p:nvSpPr>
        <p:spPr>
          <a:xfrm>
            <a:off x="2429213" y="1152500"/>
            <a:ext cx="2082900" cy="1419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Bit stuffer and unstuffer 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63" name="Google Shape;2563;p393"/>
          <p:cNvSpPr/>
          <p:nvPr/>
        </p:nvSpPr>
        <p:spPr>
          <a:xfrm>
            <a:off x="226538" y="1152500"/>
            <a:ext cx="2082900" cy="1419300"/>
          </a:xfrm>
          <a:prstGeom prst="roundRect">
            <a:avLst>
              <a:gd fmla="val 0" name="adj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NRZI encoder and decoder</a:t>
            </a:r>
            <a:endParaRPr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64" name="Google Shape;2564;p393"/>
          <p:cNvSpPr/>
          <p:nvPr/>
        </p:nvSpPr>
        <p:spPr>
          <a:xfrm>
            <a:off x="4631888" y="2571747"/>
            <a:ext cx="2082900" cy="476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5" name="Google Shape;2565;p393"/>
          <p:cNvSpPr/>
          <p:nvPr/>
        </p:nvSpPr>
        <p:spPr>
          <a:xfrm>
            <a:off x="2426813" y="2571750"/>
            <a:ext cx="2082900" cy="476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6" name="Google Shape;2566;p393"/>
          <p:cNvSpPr/>
          <p:nvPr/>
        </p:nvSpPr>
        <p:spPr>
          <a:xfrm>
            <a:off x="226538" y="2571747"/>
            <a:ext cx="2082900" cy="476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7" name="Google Shape;2567;p393"/>
          <p:cNvSpPr/>
          <p:nvPr/>
        </p:nvSpPr>
        <p:spPr>
          <a:xfrm>
            <a:off x="6830438" y="2571747"/>
            <a:ext cx="2082900" cy="476100"/>
          </a:xfrm>
          <a:prstGeom prst="roundRect">
            <a:avLst>
              <a:gd fmla="val 0" name="adj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8" name="Google Shape;2568;p393"/>
          <p:cNvSpPr txBox="1"/>
          <p:nvPr/>
        </p:nvSpPr>
        <p:spPr>
          <a:xfrm>
            <a:off x="2639812" y="2678932"/>
            <a:ext cx="1661700" cy="25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Jiayi Liu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69" name="Google Shape;2569;p393"/>
          <p:cNvSpPr txBox="1"/>
          <p:nvPr/>
        </p:nvSpPr>
        <p:spPr>
          <a:xfrm>
            <a:off x="4839218" y="2678932"/>
            <a:ext cx="1661700" cy="25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Leo Lesmes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0" name="Google Shape;2570;p393"/>
          <p:cNvSpPr txBox="1"/>
          <p:nvPr/>
        </p:nvSpPr>
        <p:spPr>
          <a:xfrm>
            <a:off x="7045161" y="2678932"/>
            <a:ext cx="1661700" cy="25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Nhan Do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1" name="Google Shape;2571;p393"/>
          <p:cNvSpPr txBox="1"/>
          <p:nvPr/>
        </p:nvSpPr>
        <p:spPr>
          <a:xfrm>
            <a:off x="437137" y="2678916"/>
            <a:ext cx="1661700" cy="2586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IBM Plex Sans"/>
                <a:ea typeface="IBM Plex Sans"/>
                <a:cs typeface="IBM Plex Sans"/>
                <a:sym typeface="IBM Plex Sans"/>
              </a:rPr>
              <a:t>Andrew Lu</a:t>
            </a:r>
            <a:endParaRPr sz="1800">
              <a:latin typeface="IBM Plex Sans"/>
              <a:ea typeface="IBM Plex Sans"/>
              <a:cs typeface="IBM Plex Sans"/>
              <a:sym typeface="IBM Plex Sans"/>
            </a:endParaRPr>
          </a:p>
        </p:txBody>
      </p:sp>
      <p:sp>
        <p:nvSpPr>
          <p:cNvPr id="2572" name="Google Shape;2572;p393"/>
          <p:cNvSpPr txBox="1"/>
          <p:nvPr/>
        </p:nvSpPr>
        <p:spPr>
          <a:xfrm>
            <a:off x="771750" y="3249125"/>
            <a:ext cx="7600500" cy="178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We chose parts of the USB transceiver we wanted to implement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Labor was pretty equal due to our scheduled group meetings that lasted multiple hours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BM Plex Sans"/>
              <a:buChar char="❖"/>
            </a:pPr>
            <a:r>
              <a:rPr lang="en" sz="1800">
                <a:solidFill>
                  <a:schemeClr val="dk1"/>
                </a:solidFill>
                <a:latin typeface="IBM Plex Sans"/>
                <a:ea typeface="IBM Plex Sans"/>
                <a:cs typeface="IBM Plex Sans"/>
                <a:sym typeface="IBM Plex Sans"/>
              </a:rPr>
              <a:t>Labor was further distributed for creating the top module and test benches for all of our modules</a:t>
            </a:r>
            <a:endParaRPr sz="1800">
              <a:solidFill>
                <a:schemeClr val="dk1"/>
              </a:solidFill>
              <a:latin typeface="IBM Plex Sans"/>
              <a:ea typeface="IBM Plex Sans"/>
              <a:cs typeface="IBM Plex Sans"/>
              <a:sym typeface="IBM Plex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6" name="Shape 2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7" name="Google Shape;2577;p39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Timeline</a:t>
            </a:r>
            <a:endParaRPr/>
          </a:p>
        </p:txBody>
      </p:sp>
      <p:sp>
        <p:nvSpPr>
          <p:cNvPr id="2578" name="Google Shape;2578;p394"/>
          <p:cNvSpPr txBox="1"/>
          <p:nvPr/>
        </p:nvSpPr>
        <p:spPr>
          <a:xfrm flipH="1">
            <a:off x="861052" y="2045974"/>
            <a:ext cx="1796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Week 0</a:t>
            </a:r>
            <a:endParaRPr sz="2400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579" name="Google Shape;2579;p394"/>
          <p:cNvSpPr txBox="1"/>
          <p:nvPr/>
        </p:nvSpPr>
        <p:spPr>
          <a:xfrm flipH="1">
            <a:off x="861053" y="1546975"/>
            <a:ext cx="1796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Project Proposal Drafting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80" name="Google Shape;2580;p394"/>
          <p:cNvSpPr txBox="1"/>
          <p:nvPr/>
        </p:nvSpPr>
        <p:spPr>
          <a:xfrm flipH="1">
            <a:off x="2268452" y="3228075"/>
            <a:ext cx="1796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Weeks 1-2</a:t>
            </a:r>
            <a:endParaRPr sz="2400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581" name="Google Shape;2581;p394"/>
          <p:cNvSpPr txBox="1"/>
          <p:nvPr/>
        </p:nvSpPr>
        <p:spPr>
          <a:xfrm flipH="1">
            <a:off x="2268459" y="3727050"/>
            <a:ext cx="1796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Research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82" name="Google Shape;2582;p394"/>
          <p:cNvSpPr txBox="1"/>
          <p:nvPr/>
        </p:nvSpPr>
        <p:spPr>
          <a:xfrm flipH="1">
            <a:off x="3673942" y="2045974"/>
            <a:ext cx="1796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Weeks 3-4</a:t>
            </a:r>
            <a:endParaRPr sz="2400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583" name="Google Shape;2583;p394"/>
          <p:cNvSpPr txBox="1"/>
          <p:nvPr/>
        </p:nvSpPr>
        <p:spPr>
          <a:xfrm flipH="1">
            <a:off x="3673945" y="1546975"/>
            <a:ext cx="1796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Diagramming and Planning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84" name="Google Shape;2584;p394"/>
          <p:cNvSpPr txBox="1"/>
          <p:nvPr/>
        </p:nvSpPr>
        <p:spPr>
          <a:xfrm flipH="1">
            <a:off x="5084123" y="3228075"/>
            <a:ext cx="1796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Weeks 5-7</a:t>
            </a:r>
            <a:endParaRPr sz="2400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585" name="Google Shape;2585;p394"/>
          <p:cNvSpPr txBox="1"/>
          <p:nvPr/>
        </p:nvSpPr>
        <p:spPr>
          <a:xfrm flipH="1">
            <a:off x="5084123" y="3727050"/>
            <a:ext cx="1796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Coding and Testing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86" name="Google Shape;2586;p394"/>
          <p:cNvSpPr txBox="1"/>
          <p:nvPr/>
        </p:nvSpPr>
        <p:spPr>
          <a:xfrm flipH="1">
            <a:off x="6486848" y="2045974"/>
            <a:ext cx="1796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Coda"/>
                <a:ea typeface="Coda"/>
                <a:cs typeface="Coda"/>
                <a:sym typeface="Coda"/>
              </a:rPr>
              <a:t>Week 8</a:t>
            </a:r>
            <a:endParaRPr sz="2400">
              <a:solidFill>
                <a:schemeClr val="dk1"/>
              </a:solidFill>
              <a:latin typeface="Coda"/>
              <a:ea typeface="Coda"/>
              <a:cs typeface="Coda"/>
              <a:sym typeface="Coda"/>
            </a:endParaRPr>
          </a:p>
        </p:txBody>
      </p:sp>
      <p:sp>
        <p:nvSpPr>
          <p:cNvPr id="2587" name="Google Shape;2587;p394"/>
          <p:cNvSpPr txBox="1"/>
          <p:nvPr/>
        </p:nvSpPr>
        <p:spPr>
          <a:xfrm flipH="1">
            <a:off x="6486837" y="1546975"/>
            <a:ext cx="1796100" cy="571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Assistant"/>
                <a:ea typeface="Assistant"/>
                <a:cs typeface="Assistant"/>
                <a:sym typeface="Assistant"/>
              </a:rPr>
              <a:t>Presentation and Paper Creation</a:t>
            </a:r>
            <a:endParaRPr>
              <a:solidFill>
                <a:schemeClr val="dk1"/>
              </a:solidFill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88" name="Google Shape;2588;p394"/>
          <p:cNvSpPr/>
          <p:nvPr/>
        </p:nvSpPr>
        <p:spPr>
          <a:xfrm>
            <a:off x="1318298" y="2852575"/>
            <a:ext cx="877800" cy="140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89" name="Google Shape;2589;p394"/>
          <p:cNvSpPr/>
          <p:nvPr/>
        </p:nvSpPr>
        <p:spPr>
          <a:xfrm>
            <a:off x="2725698" y="2852575"/>
            <a:ext cx="877800" cy="14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90" name="Google Shape;2590;p394"/>
          <p:cNvSpPr/>
          <p:nvPr/>
        </p:nvSpPr>
        <p:spPr>
          <a:xfrm>
            <a:off x="4133098" y="2852575"/>
            <a:ext cx="877800" cy="140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91" name="Google Shape;2591;p394"/>
          <p:cNvSpPr/>
          <p:nvPr/>
        </p:nvSpPr>
        <p:spPr>
          <a:xfrm>
            <a:off x="5540498" y="2852575"/>
            <a:ext cx="877800" cy="140700"/>
          </a:xfrm>
          <a:prstGeom prst="roundRect">
            <a:avLst>
              <a:gd fmla="val 1666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sp>
        <p:nvSpPr>
          <p:cNvPr id="2592" name="Google Shape;2592;p394"/>
          <p:cNvSpPr/>
          <p:nvPr/>
        </p:nvSpPr>
        <p:spPr>
          <a:xfrm>
            <a:off x="6947898" y="2852575"/>
            <a:ext cx="877800" cy="1407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Assistant"/>
              <a:ea typeface="Assistant"/>
              <a:cs typeface="Assistant"/>
              <a:sym typeface="Assistant"/>
            </a:endParaRPr>
          </a:p>
        </p:txBody>
      </p:sp>
      <p:cxnSp>
        <p:nvCxnSpPr>
          <p:cNvPr id="2593" name="Google Shape;2593;p394"/>
          <p:cNvCxnSpPr>
            <a:stCxn id="2588" idx="3"/>
            <a:endCxn id="2589" idx="1"/>
          </p:cNvCxnSpPr>
          <p:nvPr/>
        </p:nvCxnSpPr>
        <p:spPr>
          <a:xfrm>
            <a:off x="2196098" y="2922925"/>
            <a:ext cx="5295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4" name="Google Shape;2594;p394"/>
          <p:cNvCxnSpPr>
            <a:stCxn id="2589" idx="3"/>
            <a:endCxn id="2590" idx="1"/>
          </p:cNvCxnSpPr>
          <p:nvPr/>
        </p:nvCxnSpPr>
        <p:spPr>
          <a:xfrm>
            <a:off x="3603498" y="2922925"/>
            <a:ext cx="5295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5" name="Google Shape;2595;p394"/>
          <p:cNvCxnSpPr>
            <a:stCxn id="2590" idx="3"/>
            <a:endCxn id="2591" idx="1"/>
          </p:cNvCxnSpPr>
          <p:nvPr/>
        </p:nvCxnSpPr>
        <p:spPr>
          <a:xfrm>
            <a:off x="5010898" y="2922925"/>
            <a:ext cx="5295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6" name="Google Shape;2596;p394"/>
          <p:cNvCxnSpPr>
            <a:stCxn id="2591" idx="3"/>
            <a:endCxn id="2592" idx="1"/>
          </p:cNvCxnSpPr>
          <p:nvPr/>
        </p:nvCxnSpPr>
        <p:spPr>
          <a:xfrm>
            <a:off x="6418298" y="2922925"/>
            <a:ext cx="529500" cy="600"/>
          </a:xfrm>
          <a:prstGeom prst="bentConnector3">
            <a:avLst>
              <a:gd fmla="val 5000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97" name="Google Shape;2597;p394"/>
          <p:cNvCxnSpPr>
            <a:stCxn id="2588" idx="0"/>
            <a:endCxn id="2578" idx="2"/>
          </p:cNvCxnSpPr>
          <p:nvPr/>
        </p:nvCxnSpPr>
        <p:spPr>
          <a:xfrm rot="-5400000">
            <a:off x="1640648" y="2734225"/>
            <a:ext cx="234900" cy="18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98" name="Google Shape;2598;p394"/>
          <p:cNvCxnSpPr>
            <a:stCxn id="2590" idx="0"/>
            <a:endCxn id="2582" idx="2"/>
          </p:cNvCxnSpPr>
          <p:nvPr/>
        </p:nvCxnSpPr>
        <p:spPr>
          <a:xfrm rot="-5400000">
            <a:off x="4454848" y="2734825"/>
            <a:ext cx="234900" cy="6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599" name="Google Shape;2599;p394"/>
          <p:cNvCxnSpPr>
            <a:stCxn id="2592" idx="0"/>
            <a:endCxn id="2586" idx="2"/>
          </p:cNvCxnSpPr>
          <p:nvPr/>
        </p:nvCxnSpPr>
        <p:spPr>
          <a:xfrm flipH="1" rot="5400000">
            <a:off x="7268448" y="2734225"/>
            <a:ext cx="234900" cy="18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00" name="Google Shape;2600;p394"/>
          <p:cNvCxnSpPr>
            <a:stCxn id="2591" idx="2"/>
            <a:endCxn id="2584" idx="0"/>
          </p:cNvCxnSpPr>
          <p:nvPr/>
        </p:nvCxnSpPr>
        <p:spPr>
          <a:xfrm flipH="1" rot="-5400000">
            <a:off x="5863298" y="3109375"/>
            <a:ext cx="234900" cy="27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601" name="Google Shape;2601;p394"/>
          <p:cNvCxnSpPr>
            <a:stCxn id="2589" idx="2"/>
            <a:endCxn id="2580" idx="0"/>
          </p:cNvCxnSpPr>
          <p:nvPr/>
        </p:nvCxnSpPr>
        <p:spPr>
          <a:xfrm flipH="1" rot="-5400000">
            <a:off x="3048048" y="3109825"/>
            <a:ext cx="234900" cy="1800"/>
          </a:xfrm>
          <a:prstGeom prst="bentConnector3">
            <a:avLst>
              <a:gd fmla="val 49979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Quantum Computing Major for College by Slidesgo">
  <a:themeElements>
    <a:clrScheme name="Simple Light">
      <a:dk1>
        <a:srgbClr val="FFFFE9"/>
      </a:dk1>
      <a:lt1>
        <a:srgbClr val="000000"/>
      </a:lt1>
      <a:dk2>
        <a:srgbClr val="D1E6F3"/>
      </a:dk2>
      <a:lt2>
        <a:srgbClr val="E6FFE6"/>
      </a:lt2>
      <a:accent1>
        <a:srgbClr val="BAC8D3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E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